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4"/>
    <p:sldMasterId id="2147483674" r:id="rId5"/>
  </p:sldMasterIdLst>
  <p:notesMasterIdLst>
    <p:notesMasterId r:id="rId12"/>
  </p:notesMasterIdLst>
  <p:handoutMasterIdLst>
    <p:handoutMasterId r:id="rId13"/>
  </p:handoutMasterIdLst>
  <p:sldIdLst>
    <p:sldId id="427" r:id="rId6"/>
    <p:sldId id="479" r:id="rId7"/>
    <p:sldId id="481" r:id="rId8"/>
    <p:sldId id="482" r:id="rId9"/>
    <p:sldId id="480" r:id="rId10"/>
    <p:sldId id="478" r:id="rId11"/>
  </p:sldIdLst>
  <p:sldSz cx="9144000" cy="6858000" type="screen4x3"/>
  <p:notesSz cx="6781800" cy="99187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4">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FFCC"/>
    <a:srgbClr val="FFFF66"/>
    <a:srgbClr val="C0C0C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B45DE-B81E-4CC3-8560-CCFBA405AF52}" v="106" dt="2023-05-09T11:50:41.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5" autoAdjust="0"/>
    <p:restoredTop sz="93792" autoAdjust="0"/>
  </p:normalViewPr>
  <p:slideViewPr>
    <p:cSldViewPr>
      <p:cViewPr varScale="1">
        <p:scale>
          <a:sx n="105" d="100"/>
          <a:sy n="105" d="100"/>
        </p:scale>
        <p:origin x="1788"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3960"/>
    </p:cViewPr>
  </p:sorterViewPr>
  <p:notesViewPr>
    <p:cSldViewPr>
      <p:cViewPr varScale="1">
        <p:scale>
          <a:sx n="76" d="100"/>
          <a:sy n="76" d="100"/>
        </p:scale>
        <p:origin x="-2166" y="-108"/>
      </p:cViewPr>
      <p:guideLst>
        <p:guide orient="horz" pos="3124"/>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Bossley | CEAG" userId="0e398777-3efa-4745-bafb-8ab7e64733f3" providerId="ADAL" clId="{3C2B45DE-B81E-4CC3-8560-CCFBA405AF52}"/>
    <pc:docChg chg="undo custSel addSld modSld sldOrd">
      <pc:chgData name="Liz Bossley | CEAG" userId="0e398777-3efa-4745-bafb-8ab7e64733f3" providerId="ADAL" clId="{3C2B45DE-B81E-4CC3-8560-CCFBA405AF52}" dt="2023-05-09T11:51:40.069" v="1546" actId="14100"/>
      <pc:docMkLst>
        <pc:docMk/>
      </pc:docMkLst>
      <pc:sldChg chg="modSp mod">
        <pc:chgData name="Liz Bossley | CEAG" userId="0e398777-3efa-4745-bafb-8ab7e64733f3" providerId="ADAL" clId="{3C2B45DE-B81E-4CC3-8560-CCFBA405AF52}" dt="2023-05-09T11:28:04.503" v="1406" actId="6549"/>
        <pc:sldMkLst>
          <pc:docMk/>
          <pc:sldMk cId="0" sldId="427"/>
        </pc:sldMkLst>
        <pc:spChg chg="mod">
          <ac:chgData name="Liz Bossley | CEAG" userId="0e398777-3efa-4745-bafb-8ab7e64733f3" providerId="ADAL" clId="{3C2B45DE-B81E-4CC3-8560-CCFBA405AF52}" dt="2023-05-09T11:28:04.503" v="1406" actId="6549"/>
          <ac:spMkLst>
            <pc:docMk/>
            <pc:sldMk cId="0" sldId="427"/>
            <ac:spMk id="29699" creationId="{48C4C396-6E5E-3F02-0F4E-86B0DD336BCB}"/>
          </ac:spMkLst>
        </pc:spChg>
      </pc:sldChg>
      <pc:sldChg chg="modSp mod modAnim">
        <pc:chgData name="Liz Bossley | CEAG" userId="0e398777-3efa-4745-bafb-8ab7e64733f3" providerId="ADAL" clId="{3C2B45DE-B81E-4CC3-8560-CCFBA405AF52}" dt="2023-04-28T08:13:57.384" v="1194" actId="255"/>
        <pc:sldMkLst>
          <pc:docMk/>
          <pc:sldMk cId="2046176367" sldId="479"/>
        </pc:sldMkLst>
        <pc:spChg chg="mod">
          <ac:chgData name="Liz Bossley | CEAG" userId="0e398777-3efa-4745-bafb-8ab7e64733f3" providerId="ADAL" clId="{3C2B45DE-B81E-4CC3-8560-CCFBA405AF52}" dt="2023-04-28T08:13:57.384" v="1194" actId="255"/>
          <ac:spMkLst>
            <pc:docMk/>
            <pc:sldMk cId="2046176367" sldId="479"/>
            <ac:spMk id="5" creationId="{E5109606-4308-9C41-FC46-FEC0E6F0CA53}"/>
          </ac:spMkLst>
        </pc:spChg>
      </pc:sldChg>
      <pc:sldChg chg="addSp delSp modSp new mod modClrScheme chgLayout">
        <pc:chgData name="Liz Bossley | CEAG" userId="0e398777-3efa-4745-bafb-8ab7e64733f3" providerId="ADAL" clId="{3C2B45DE-B81E-4CC3-8560-CCFBA405AF52}" dt="2023-05-09T11:50:41.446" v="1512" actId="1076"/>
        <pc:sldMkLst>
          <pc:docMk/>
          <pc:sldMk cId="561294540" sldId="480"/>
        </pc:sldMkLst>
        <pc:spChg chg="del">
          <ac:chgData name="Liz Bossley | CEAG" userId="0e398777-3efa-4745-bafb-8ab7e64733f3" providerId="ADAL" clId="{3C2B45DE-B81E-4CC3-8560-CCFBA405AF52}" dt="2023-04-27T09:52:02.568" v="55" actId="22"/>
          <ac:spMkLst>
            <pc:docMk/>
            <pc:sldMk cId="561294540" sldId="480"/>
            <ac:spMk id="2" creationId="{7421EC53-573D-9A90-ED47-DADD69C96D14}"/>
          </ac:spMkLst>
        </pc:spChg>
        <pc:spChg chg="del">
          <ac:chgData name="Liz Bossley | CEAG" userId="0e398777-3efa-4745-bafb-8ab7e64733f3" providerId="ADAL" clId="{3C2B45DE-B81E-4CC3-8560-CCFBA405AF52}" dt="2023-04-27T09:58:20.357" v="103"/>
          <ac:spMkLst>
            <pc:docMk/>
            <pc:sldMk cId="561294540" sldId="480"/>
            <ac:spMk id="3" creationId="{BE895EDC-364B-BECB-F975-D994509C5950}"/>
          </ac:spMkLst>
        </pc:spChg>
        <pc:spChg chg="del mod">
          <ac:chgData name="Liz Bossley | CEAG" userId="0e398777-3efa-4745-bafb-8ab7e64733f3" providerId="ADAL" clId="{3C2B45DE-B81E-4CC3-8560-CCFBA405AF52}" dt="2023-04-27T09:54:47.038" v="90" actId="478"/>
          <ac:spMkLst>
            <pc:docMk/>
            <pc:sldMk cId="561294540" sldId="480"/>
            <ac:spMk id="4" creationId="{602EAEAB-C244-37A2-7942-573D3F4FFE40}"/>
          </ac:spMkLst>
        </pc:spChg>
        <pc:spChg chg="add del mod">
          <ac:chgData name="Liz Bossley | CEAG" userId="0e398777-3efa-4745-bafb-8ab7e64733f3" providerId="ADAL" clId="{3C2B45DE-B81E-4CC3-8560-CCFBA405AF52}" dt="2023-04-27T10:00:30.166" v="117" actId="21"/>
          <ac:spMkLst>
            <pc:docMk/>
            <pc:sldMk cId="561294540" sldId="480"/>
            <ac:spMk id="7" creationId="{DB3D649D-5B2F-E18E-7BB0-F894845E5AC9}"/>
          </ac:spMkLst>
        </pc:spChg>
        <pc:spChg chg="add del mod">
          <ac:chgData name="Liz Bossley | CEAG" userId="0e398777-3efa-4745-bafb-8ab7e64733f3" providerId="ADAL" clId="{3C2B45DE-B81E-4CC3-8560-CCFBA405AF52}" dt="2023-04-27T09:59:52.818" v="108" actId="21"/>
          <ac:spMkLst>
            <pc:docMk/>
            <pc:sldMk cId="561294540" sldId="480"/>
            <ac:spMk id="10" creationId="{A7A9BF94-7318-89D4-F184-01E03CD91FD8}"/>
          </ac:spMkLst>
        </pc:spChg>
        <pc:spChg chg="mod ord">
          <ac:chgData name="Liz Bossley | CEAG" userId="0e398777-3efa-4745-bafb-8ab7e64733f3" providerId="ADAL" clId="{3C2B45DE-B81E-4CC3-8560-CCFBA405AF52}" dt="2023-04-27T10:46:42.295" v="179" actId="700"/>
          <ac:spMkLst>
            <pc:docMk/>
            <pc:sldMk cId="561294540" sldId="480"/>
            <ac:spMk id="11" creationId="{F583018F-849B-120B-9430-3649FDF5BBAD}"/>
          </ac:spMkLst>
        </pc:spChg>
        <pc:spChg chg="mod ord">
          <ac:chgData name="Liz Bossley | CEAG" userId="0e398777-3efa-4745-bafb-8ab7e64733f3" providerId="ADAL" clId="{3C2B45DE-B81E-4CC3-8560-CCFBA405AF52}" dt="2023-04-27T10:46:42.295" v="179" actId="700"/>
          <ac:spMkLst>
            <pc:docMk/>
            <pc:sldMk cId="561294540" sldId="480"/>
            <ac:spMk id="12" creationId="{C8AD3154-187A-C576-B5AA-D726E895FA5A}"/>
          </ac:spMkLst>
        </pc:spChg>
        <pc:spChg chg="add del mod ord">
          <ac:chgData name="Liz Bossley | CEAG" userId="0e398777-3efa-4745-bafb-8ab7e64733f3" providerId="ADAL" clId="{3C2B45DE-B81E-4CC3-8560-CCFBA405AF52}" dt="2023-04-27T09:59:43.346" v="106" actId="700"/>
          <ac:spMkLst>
            <pc:docMk/>
            <pc:sldMk cId="561294540" sldId="480"/>
            <ac:spMk id="13" creationId="{517184AC-E4C2-D3DE-0B9F-90D478F0153B}"/>
          </ac:spMkLst>
        </pc:spChg>
        <pc:spChg chg="add mod">
          <ac:chgData name="Liz Bossley | CEAG" userId="0e398777-3efa-4745-bafb-8ab7e64733f3" providerId="ADAL" clId="{3C2B45DE-B81E-4CC3-8560-CCFBA405AF52}" dt="2023-04-27T10:46:57.408" v="182" actId="1076"/>
          <ac:spMkLst>
            <pc:docMk/>
            <pc:sldMk cId="561294540" sldId="480"/>
            <ac:spMk id="15" creationId="{F5F0B8FD-23B7-76A6-3D8B-8801040D4CA4}"/>
          </ac:spMkLst>
        </pc:spChg>
        <pc:spChg chg="add mod">
          <ac:chgData name="Liz Bossley | CEAG" userId="0e398777-3efa-4745-bafb-8ab7e64733f3" providerId="ADAL" clId="{3C2B45DE-B81E-4CC3-8560-CCFBA405AF52}" dt="2023-04-27T10:47:01.447" v="183" actId="1076"/>
          <ac:spMkLst>
            <pc:docMk/>
            <pc:sldMk cId="561294540" sldId="480"/>
            <ac:spMk id="17" creationId="{D198AF3D-97F2-682F-0DE8-985AC7CBB6F3}"/>
          </ac:spMkLst>
        </pc:spChg>
        <pc:spChg chg="add mod ord">
          <ac:chgData name="Liz Bossley | CEAG" userId="0e398777-3efa-4745-bafb-8ab7e64733f3" providerId="ADAL" clId="{3C2B45DE-B81E-4CC3-8560-CCFBA405AF52}" dt="2023-05-09T11:30:20.133" v="1497" actId="1076"/>
          <ac:spMkLst>
            <pc:docMk/>
            <pc:sldMk cId="561294540" sldId="480"/>
            <ac:spMk id="19" creationId="{401A926C-652C-2AAA-2899-112C61B0EFDD}"/>
          </ac:spMkLst>
        </pc:spChg>
        <pc:spChg chg="add mod ord">
          <ac:chgData name="Liz Bossley | CEAG" userId="0e398777-3efa-4745-bafb-8ab7e64733f3" providerId="ADAL" clId="{3C2B45DE-B81E-4CC3-8560-CCFBA405AF52}" dt="2023-05-09T11:50:41.446" v="1512" actId="1076"/>
          <ac:spMkLst>
            <pc:docMk/>
            <pc:sldMk cId="561294540" sldId="480"/>
            <ac:spMk id="20" creationId="{025C7D0F-CE77-5A76-4157-6FAAA04CFA68}"/>
          </ac:spMkLst>
        </pc:spChg>
        <pc:picChg chg="add del mod ord">
          <ac:chgData name="Liz Bossley | CEAG" userId="0e398777-3efa-4745-bafb-8ab7e64733f3" providerId="ADAL" clId="{3C2B45DE-B81E-4CC3-8560-CCFBA405AF52}" dt="2023-04-27T09:58:16.299" v="102" actId="21"/>
          <ac:picMkLst>
            <pc:docMk/>
            <pc:sldMk cId="561294540" sldId="480"/>
            <ac:picMk id="6" creationId="{847FD50D-ED52-BA20-B2D5-3052B672168A}"/>
          </ac:picMkLst>
        </pc:picChg>
        <pc:picChg chg="add mod ord">
          <ac:chgData name="Liz Bossley | CEAG" userId="0e398777-3efa-4745-bafb-8ab7e64733f3" providerId="ADAL" clId="{3C2B45DE-B81E-4CC3-8560-CCFBA405AF52}" dt="2023-04-27T11:11:19.412" v="798" actId="1440"/>
          <ac:picMkLst>
            <pc:docMk/>
            <pc:sldMk cId="561294540" sldId="480"/>
            <ac:picMk id="14" creationId="{82194274-E662-DDF9-F2E8-6CDAF24E15DA}"/>
          </ac:picMkLst>
        </pc:picChg>
        <pc:cxnChg chg="add del">
          <ac:chgData name="Liz Bossley | CEAG" userId="0e398777-3efa-4745-bafb-8ab7e64733f3" providerId="ADAL" clId="{3C2B45DE-B81E-4CC3-8560-CCFBA405AF52}" dt="2023-04-27T10:00:19.290" v="114" actId="21"/>
          <ac:cxnSpMkLst>
            <pc:docMk/>
            <pc:sldMk cId="561294540" sldId="480"/>
            <ac:cxnSpMk id="9" creationId="{E5370C02-5D33-404D-31EC-F394FEFFFAC3}"/>
          </ac:cxnSpMkLst>
        </pc:cxnChg>
        <pc:cxnChg chg="add del mod">
          <ac:chgData name="Liz Bossley | CEAG" userId="0e398777-3efa-4745-bafb-8ab7e64733f3" providerId="ADAL" clId="{3C2B45DE-B81E-4CC3-8560-CCFBA405AF52}" dt="2023-04-27T10:00:42.019" v="120" actId="21"/>
          <ac:cxnSpMkLst>
            <pc:docMk/>
            <pc:sldMk cId="561294540" sldId="480"/>
            <ac:cxnSpMk id="16" creationId="{C68F64C3-28E8-C1B0-5A5E-45CD7EB84A25}"/>
          </ac:cxnSpMkLst>
        </pc:cxnChg>
        <pc:cxnChg chg="add mod">
          <ac:chgData name="Liz Bossley | CEAG" userId="0e398777-3efa-4745-bafb-8ab7e64733f3" providerId="ADAL" clId="{3C2B45DE-B81E-4CC3-8560-CCFBA405AF52}" dt="2023-04-27T10:47:07.527" v="185" actId="14100"/>
          <ac:cxnSpMkLst>
            <pc:docMk/>
            <pc:sldMk cId="561294540" sldId="480"/>
            <ac:cxnSpMk id="18" creationId="{B349CB42-45E1-4940-4E2E-BF3703DAC8FC}"/>
          </ac:cxnSpMkLst>
        </pc:cxnChg>
      </pc:sldChg>
      <pc:sldChg chg="addSp delSp modSp new mod ord modClrScheme chgLayout">
        <pc:chgData name="Liz Bossley | CEAG" userId="0e398777-3efa-4745-bafb-8ab7e64733f3" providerId="ADAL" clId="{3C2B45DE-B81E-4CC3-8560-CCFBA405AF52}" dt="2023-04-28T08:23:32.061" v="1230" actId="14100"/>
        <pc:sldMkLst>
          <pc:docMk/>
          <pc:sldMk cId="2142242676" sldId="481"/>
        </pc:sldMkLst>
        <pc:spChg chg="del">
          <ac:chgData name="Liz Bossley | CEAG" userId="0e398777-3efa-4745-bafb-8ab7e64733f3" providerId="ADAL" clId="{3C2B45DE-B81E-4CC3-8560-CCFBA405AF52}" dt="2023-04-27T10:02:08.154" v="125" actId="700"/>
          <ac:spMkLst>
            <pc:docMk/>
            <pc:sldMk cId="2142242676" sldId="481"/>
            <ac:spMk id="2" creationId="{7ADF6F79-15A2-FE5B-033F-4B10D0D4EAA7}"/>
          </ac:spMkLst>
        </pc:spChg>
        <pc:spChg chg="del">
          <ac:chgData name="Liz Bossley | CEAG" userId="0e398777-3efa-4745-bafb-8ab7e64733f3" providerId="ADAL" clId="{3C2B45DE-B81E-4CC3-8560-CCFBA405AF52}" dt="2023-04-27T10:02:08.154" v="125" actId="700"/>
          <ac:spMkLst>
            <pc:docMk/>
            <pc:sldMk cId="2142242676" sldId="481"/>
            <ac:spMk id="3" creationId="{3D101799-07F9-7D2E-E3AE-6F0CAAE31CC6}"/>
          </ac:spMkLst>
        </pc:spChg>
        <pc:spChg chg="mod ord">
          <ac:chgData name="Liz Bossley | CEAG" userId="0e398777-3efa-4745-bafb-8ab7e64733f3" providerId="ADAL" clId="{3C2B45DE-B81E-4CC3-8560-CCFBA405AF52}" dt="2023-04-27T10:02:08.154" v="125" actId="700"/>
          <ac:spMkLst>
            <pc:docMk/>
            <pc:sldMk cId="2142242676" sldId="481"/>
            <ac:spMk id="4" creationId="{F1F0A48F-D941-4837-C7B0-CBF988484197}"/>
          </ac:spMkLst>
        </pc:spChg>
        <pc:spChg chg="mod ord">
          <ac:chgData name="Liz Bossley | CEAG" userId="0e398777-3efa-4745-bafb-8ab7e64733f3" providerId="ADAL" clId="{3C2B45DE-B81E-4CC3-8560-CCFBA405AF52}" dt="2023-04-27T10:02:08.154" v="125" actId="700"/>
          <ac:spMkLst>
            <pc:docMk/>
            <pc:sldMk cId="2142242676" sldId="481"/>
            <ac:spMk id="5" creationId="{D9706611-80CF-4488-6659-4940E35D9168}"/>
          </ac:spMkLst>
        </pc:spChg>
        <pc:spChg chg="add mod ord">
          <ac:chgData name="Liz Bossley | CEAG" userId="0e398777-3efa-4745-bafb-8ab7e64733f3" providerId="ADAL" clId="{3C2B45DE-B81E-4CC3-8560-CCFBA405AF52}" dt="2023-04-27T11:15:44.483" v="815" actId="20577"/>
          <ac:spMkLst>
            <pc:docMk/>
            <pc:sldMk cId="2142242676" sldId="481"/>
            <ac:spMk id="6" creationId="{953F521D-D789-70B7-B6B0-AA0078A3CBA2}"/>
          </ac:spMkLst>
        </pc:spChg>
        <pc:spChg chg="add mod">
          <ac:chgData name="Liz Bossley | CEAG" userId="0e398777-3efa-4745-bafb-8ab7e64733f3" providerId="ADAL" clId="{3C2B45DE-B81E-4CC3-8560-CCFBA405AF52}" dt="2023-04-27T10:55:49.011" v="321" actId="1076"/>
          <ac:spMkLst>
            <pc:docMk/>
            <pc:sldMk cId="2142242676" sldId="481"/>
            <ac:spMk id="8" creationId="{F6B67F92-583E-A749-E75E-566FE122428E}"/>
          </ac:spMkLst>
        </pc:spChg>
        <pc:graphicFrameChg chg="add mod">
          <ac:chgData name="Liz Bossley | CEAG" userId="0e398777-3efa-4745-bafb-8ab7e64733f3" providerId="ADAL" clId="{3C2B45DE-B81E-4CC3-8560-CCFBA405AF52}" dt="2023-04-28T08:23:32.061" v="1230" actId="14100"/>
          <ac:graphicFrameMkLst>
            <pc:docMk/>
            <pc:sldMk cId="2142242676" sldId="481"/>
            <ac:graphicFrameMk id="2" creationId="{FB3CA548-5C64-04A4-1439-5E675D943A37}"/>
          </ac:graphicFrameMkLst>
        </pc:graphicFrameChg>
        <pc:graphicFrameChg chg="add del mod">
          <ac:chgData name="Liz Bossley | CEAG" userId="0e398777-3efa-4745-bafb-8ab7e64733f3" providerId="ADAL" clId="{3C2B45DE-B81E-4CC3-8560-CCFBA405AF52}" dt="2023-04-28T08:23:18.615" v="1226" actId="478"/>
          <ac:graphicFrameMkLst>
            <pc:docMk/>
            <pc:sldMk cId="2142242676" sldId="481"/>
            <ac:graphicFrameMk id="7" creationId="{FB3CA548-5C64-04A4-1439-5E675D943A37}"/>
          </ac:graphicFrameMkLst>
        </pc:graphicFrameChg>
      </pc:sldChg>
      <pc:sldChg chg="addSp modSp new mod ord modClrScheme chgLayout">
        <pc:chgData name="Liz Bossley | CEAG" userId="0e398777-3efa-4745-bafb-8ab7e64733f3" providerId="ADAL" clId="{3C2B45DE-B81E-4CC3-8560-CCFBA405AF52}" dt="2023-05-09T11:51:40.069" v="1546" actId="14100"/>
        <pc:sldMkLst>
          <pc:docMk/>
          <pc:sldMk cId="2438534182" sldId="482"/>
        </pc:sldMkLst>
        <pc:spChg chg="mod ord">
          <ac:chgData name="Liz Bossley | CEAG" userId="0e398777-3efa-4745-bafb-8ab7e64733f3" providerId="ADAL" clId="{3C2B45DE-B81E-4CC3-8560-CCFBA405AF52}" dt="2023-04-28T08:05:53.738" v="1050" actId="1076"/>
          <ac:spMkLst>
            <pc:docMk/>
            <pc:sldMk cId="2438534182" sldId="482"/>
            <ac:spMk id="2" creationId="{B0221BB0-1C2D-A180-AC25-7E2FD974DFF4}"/>
          </ac:spMkLst>
        </pc:spChg>
        <pc:spChg chg="mod ord">
          <ac:chgData name="Liz Bossley | CEAG" userId="0e398777-3efa-4745-bafb-8ab7e64733f3" providerId="ADAL" clId="{3C2B45DE-B81E-4CC3-8560-CCFBA405AF52}" dt="2023-04-27T10:52:57.120" v="296" actId="700"/>
          <ac:spMkLst>
            <pc:docMk/>
            <pc:sldMk cId="2438534182" sldId="482"/>
            <ac:spMk id="3" creationId="{C0946B07-3206-DA5C-5C07-621A4B2FD068}"/>
          </ac:spMkLst>
        </pc:spChg>
        <pc:spChg chg="mod ord">
          <ac:chgData name="Liz Bossley | CEAG" userId="0e398777-3efa-4745-bafb-8ab7e64733f3" providerId="ADAL" clId="{3C2B45DE-B81E-4CC3-8560-CCFBA405AF52}" dt="2023-04-27T10:52:57.120" v="296" actId="700"/>
          <ac:spMkLst>
            <pc:docMk/>
            <pc:sldMk cId="2438534182" sldId="482"/>
            <ac:spMk id="4" creationId="{33162198-DE75-8CC7-6587-7868090EE8BA}"/>
          </ac:spMkLst>
        </pc:spChg>
        <pc:spChg chg="add mod ord">
          <ac:chgData name="Liz Bossley | CEAG" userId="0e398777-3efa-4745-bafb-8ab7e64733f3" providerId="ADAL" clId="{3C2B45DE-B81E-4CC3-8560-CCFBA405AF52}" dt="2023-05-09T11:51:35.609" v="1545" actId="20577"/>
          <ac:spMkLst>
            <pc:docMk/>
            <pc:sldMk cId="2438534182" sldId="482"/>
            <ac:spMk id="7" creationId="{30FDCE5E-F7F0-5538-A58A-07421C7D419D}"/>
          </ac:spMkLst>
        </pc:spChg>
        <pc:spChg chg="add mod ord">
          <ac:chgData name="Liz Bossley | CEAG" userId="0e398777-3efa-4745-bafb-8ab7e64733f3" providerId="ADAL" clId="{3C2B45DE-B81E-4CC3-8560-CCFBA405AF52}" dt="2023-05-09T11:51:17.604" v="1533" actId="20577"/>
          <ac:spMkLst>
            <pc:docMk/>
            <pc:sldMk cId="2438534182" sldId="482"/>
            <ac:spMk id="8" creationId="{B71E615F-EE9C-33CB-5C62-739332C5F6B9}"/>
          </ac:spMkLst>
        </pc:spChg>
        <pc:picChg chg="add mod">
          <ac:chgData name="Liz Bossley | CEAG" userId="0e398777-3efa-4745-bafb-8ab7e64733f3" providerId="ADAL" clId="{3C2B45DE-B81E-4CC3-8560-CCFBA405AF52}" dt="2023-05-09T11:51:40.069" v="1546" actId="14100"/>
          <ac:picMkLst>
            <pc:docMk/>
            <pc:sldMk cId="2438534182" sldId="482"/>
            <ac:picMk id="6" creationId="{63630E70-C659-7EAC-C4F4-EE270B43478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eag.sharepoint.com/CEAG%20Shared%20Documents/Zyen%20webinar%20May%202023/Consolidate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GHG Total Excluding LULUCF</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Sheet1!$A$4</c:f>
              <c:strCache>
                <c:ptCount val="1"/>
                <c:pt idx="0">
                  <c:v>Australia</c:v>
                </c:pt>
              </c:strCache>
            </c:strRef>
          </c:tx>
          <c:spPr>
            <a:solidFill>
              <a:schemeClr val="accent1"/>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Sheet1!$B$4:$AG$4</c:f>
            </c:numRef>
          </c:val>
          <c:extLst>
            <c:ext xmlns:c16="http://schemas.microsoft.com/office/drawing/2014/chart" uri="{C3380CC4-5D6E-409C-BE32-E72D297353CC}">
              <c16:uniqueId val="{00000000-FDA2-4BEA-87E3-D85BFCDDF703}"/>
            </c:ext>
          </c:extLst>
        </c:ser>
        <c:ser>
          <c:idx val="1"/>
          <c:order val="1"/>
          <c:tx>
            <c:strRef>
              <c:f>Sheet1!$A$5</c:f>
              <c:strCache>
                <c:ptCount val="1"/>
                <c:pt idx="0">
                  <c:v>Austria</c:v>
                </c:pt>
              </c:strCache>
            </c:strRef>
          </c:tx>
          <c:spPr>
            <a:solidFill>
              <a:schemeClr val="accent2"/>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Sheet1!$B$5:$AG$5</c:f>
            </c:numRef>
          </c:val>
          <c:extLst>
            <c:ext xmlns:c16="http://schemas.microsoft.com/office/drawing/2014/chart" uri="{C3380CC4-5D6E-409C-BE32-E72D297353CC}">
              <c16:uniqueId val="{00000001-FDA2-4BEA-87E3-D85BFCDDF703}"/>
            </c:ext>
          </c:extLst>
        </c:ser>
        <c:ser>
          <c:idx val="2"/>
          <c:order val="2"/>
          <c:tx>
            <c:strRef>
              <c:f>Sheet1!$A$6</c:f>
              <c:strCache>
                <c:ptCount val="1"/>
                <c:pt idx="0">
                  <c:v>Belarus</c:v>
                </c:pt>
              </c:strCache>
            </c:strRef>
          </c:tx>
          <c:spPr>
            <a:solidFill>
              <a:schemeClr val="accent3"/>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Sheet1!$B$6:$AG$6</c:f>
            </c:numRef>
          </c:val>
          <c:extLst>
            <c:ext xmlns:c16="http://schemas.microsoft.com/office/drawing/2014/chart" uri="{C3380CC4-5D6E-409C-BE32-E72D297353CC}">
              <c16:uniqueId val="{00000002-FDA2-4BEA-87E3-D85BFCDDF703}"/>
            </c:ext>
          </c:extLst>
        </c:ser>
        <c:ser>
          <c:idx val="3"/>
          <c:order val="3"/>
          <c:tx>
            <c:strRef>
              <c:f>Sheet1!$A$7</c:f>
              <c:strCache>
                <c:ptCount val="1"/>
                <c:pt idx="0">
                  <c:v>Belgium</c:v>
                </c:pt>
              </c:strCache>
            </c:strRef>
          </c:tx>
          <c:spPr>
            <a:solidFill>
              <a:schemeClr val="accent4"/>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Sheet1!$B$7:$AG$7</c:f>
            </c:numRef>
          </c:val>
          <c:extLst>
            <c:ext xmlns:c16="http://schemas.microsoft.com/office/drawing/2014/chart" uri="{C3380CC4-5D6E-409C-BE32-E72D297353CC}">
              <c16:uniqueId val="{00000003-FDA2-4BEA-87E3-D85BFCDDF703}"/>
            </c:ext>
          </c:extLst>
        </c:ser>
        <c:ser>
          <c:idx val="4"/>
          <c:order val="4"/>
          <c:tx>
            <c:strRef>
              <c:f>Sheet1!$A$8</c:f>
              <c:strCache>
                <c:ptCount val="1"/>
                <c:pt idx="0">
                  <c:v>Bulgaria</c:v>
                </c:pt>
              </c:strCache>
            </c:strRef>
          </c:tx>
          <c:spPr>
            <a:solidFill>
              <a:schemeClr val="accent5"/>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Sheet1!$B$8:$AG$8</c:f>
            </c:numRef>
          </c:val>
          <c:extLst>
            <c:ext xmlns:c16="http://schemas.microsoft.com/office/drawing/2014/chart" uri="{C3380CC4-5D6E-409C-BE32-E72D297353CC}">
              <c16:uniqueId val="{00000004-FDA2-4BEA-87E3-D85BFCDDF703}"/>
            </c:ext>
          </c:extLst>
        </c:ser>
        <c:ser>
          <c:idx val="5"/>
          <c:order val="5"/>
          <c:tx>
            <c:strRef>
              <c:f>Sheet1!$A$9</c:f>
              <c:strCache>
                <c:ptCount val="1"/>
                <c:pt idx="0">
                  <c:v>Canada</c:v>
                </c:pt>
              </c:strCache>
            </c:strRef>
          </c:tx>
          <c:spPr>
            <a:solidFill>
              <a:schemeClr val="accent6"/>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Sheet1!$B$9:$AG$9</c:f>
            </c:numRef>
          </c:val>
          <c:extLst>
            <c:ext xmlns:c16="http://schemas.microsoft.com/office/drawing/2014/chart" uri="{C3380CC4-5D6E-409C-BE32-E72D297353CC}">
              <c16:uniqueId val="{00000005-FDA2-4BEA-87E3-D85BFCDDF703}"/>
            </c:ext>
          </c:extLst>
        </c:ser>
        <c:ser>
          <c:idx val="6"/>
          <c:order val="6"/>
          <c:tx>
            <c:strRef>
              <c:f>Sheet1!$A$10</c:f>
              <c:strCache>
                <c:ptCount val="1"/>
                <c:pt idx="0">
                  <c:v>Croatia</c:v>
                </c:pt>
              </c:strCache>
            </c:strRef>
          </c:tx>
          <c:spPr>
            <a:solidFill>
              <a:schemeClr val="accent1">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Sheet1!$B$10:$AG$10</c:f>
            </c:numRef>
          </c:val>
          <c:extLst>
            <c:ext xmlns:c16="http://schemas.microsoft.com/office/drawing/2014/chart" uri="{C3380CC4-5D6E-409C-BE32-E72D297353CC}">
              <c16:uniqueId val="{00000006-FDA2-4BEA-87E3-D85BFCDDF703}"/>
            </c:ext>
          </c:extLst>
        </c:ser>
        <c:ser>
          <c:idx val="7"/>
          <c:order val="7"/>
          <c:tx>
            <c:strRef>
              <c:f>Sheet1!$A$11</c:f>
              <c:strCache>
                <c:ptCount val="1"/>
                <c:pt idx="0">
                  <c:v>Cyprus</c:v>
                </c:pt>
              </c:strCache>
            </c:strRef>
          </c:tx>
          <c:spPr>
            <a:solidFill>
              <a:schemeClr val="accent2">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Sheet1!$B$11:$AG$11</c:f>
            </c:numRef>
          </c:val>
          <c:extLst>
            <c:ext xmlns:c16="http://schemas.microsoft.com/office/drawing/2014/chart" uri="{C3380CC4-5D6E-409C-BE32-E72D297353CC}">
              <c16:uniqueId val="{00000007-FDA2-4BEA-87E3-D85BFCDDF703}"/>
            </c:ext>
          </c:extLst>
        </c:ser>
        <c:ser>
          <c:idx val="8"/>
          <c:order val="8"/>
          <c:tx>
            <c:strRef>
              <c:f>Sheet1!$A$12</c:f>
              <c:strCache>
                <c:ptCount val="1"/>
                <c:pt idx="0">
                  <c:v>Czechia</c:v>
                </c:pt>
              </c:strCache>
            </c:strRef>
          </c:tx>
          <c:spPr>
            <a:solidFill>
              <a:schemeClr val="accent3">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Sheet1!$B$12:$AG$12</c:f>
            </c:numRef>
          </c:val>
          <c:extLst>
            <c:ext xmlns:c16="http://schemas.microsoft.com/office/drawing/2014/chart" uri="{C3380CC4-5D6E-409C-BE32-E72D297353CC}">
              <c16:uniqueId val="{00000008-FDA2-4BEA-87E3-D85BFCDDF703}"/>
            </c:ext>
          </c:extLst>
        </c:ser>
        <c:ser>
          <c:idx val="9"/>
          <c:order val="9"/>
          <c:tx>
            <c:strRef>
              <c:f>Sheet1!$A$13</c:f>
              <c:strCache>
                <c:ptCount val="1"/>
                <c:pt idx="0">
                  <c:v>Denmark</c:v>
                </c:pt>
              </c:strCache>
            </c:strRef>
          </c:tx>
          <c:spPr>
            <a:solidFill>
              <a:schemeClr val="accent4">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Sheet1!$B$13:$AG$13</c:f>
            </c:numRef>
          </c:val>
          <c:extLst>
            <c:ext xmlns:c16="http://schemas.microsoft.com/office/drawing/2014/chart" uri="{C3380CC4-5D6E-409C-BE32-E72D297353CC}">
              <c16:uniqueId val="{00000009-FDA2-4BEA-87E3-D85BFCDDF703}"/>
            </c:ext>
          </c:extLst>
        </c:ser>
        <c:ser>
          <c:idx val="10"/>
          <c:order val="10"/>
          <c:tx>
            <c:strRef>
              <c:f>Sheet1!$A$14</c:f>
              <c:strCache>
                <c:ptCount val="1"/>
                <c:pt idx="0">
                  <c:v>Estonia</c:v>
                </c:pt>
              </c:strCache>
            </c:strRef>
          </c:tx>
          <c:spPr>
            <a:solidFill>
              <a:schemeClr val="accent5">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Sheet1!$B$14:$AG$14</c:f>
            </c:numRef>
          </c:val>
          <c:extLst>
            <c:ext xmlns:c16="http://schemas.microsoft.com/office/drawing/2014/chart" uri="{C3380CC4-5D6E-409C-BE32-E72D297353CC}">
              <c16:uniqueId val="{0000000A-FDA2-4BEA-87E3-D85BFCDDF703}"/>
            </c:ext>
          </c:extLst>
        </c:ser>
        <c:ser>
          <c:idx val="11"/>
          <c:order val="11"/>
          <c:tx>
            <c:strRef>
              <c:f>Sheet1!$A$15</c:f>
              <c:strCache>
                <c:ptCount val="1"/>
                <c:pt idx="0">
                  <c:v>European Union (Convention)</c:v>
                </c:pt>
              </c:strCache>
            </c:strRef>
          </c:tx>
          <c:spPr>
            <a:solidFill>
              <a:schemeClr val="accent6">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Sheet1!$B$15:$AG$15</c:f>
            </c:numRef>
          </c:val>
          <c:extLst>
            <c:ext xmlns:c16="http://schemas.microsoft.com/office/drawing/2014/chart" uri="{C3380CC4-5D6E-409C-BE32-E72D297353CC}">
              <c16:uniqueId val="{0000000B-FDA2-4BEA-87E3-D85BFCDDF703}"/>
            </c:ext>
          </c:extLst>
        </c:ser>
        <c:ser>
          <c:idx val="12"/>
          <c:order val="12"/>
          <c:tx>
            <c:strRef>
              <c:f>Sheet1!$A$16</c:f>
              <c:strCache>
                <c:ptCount val="1"/>
                <c:pt idx="0">
                  <c:v>European Union (KP)</c:v>
                </c:pt>
              </c:strCache>
            </c:strRef>
          </c:tx>
          <c:spPr>
            <a:solidFill>
              <a:schemeClr val="accent1">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Sheet1!$B$16:$AG$16</c:f>
            </c:numRef>
          </c:val>
          <c:extLst>
            <c:ext xmlns:c16="http://schemas.microsoft.com/office/drawing/2014/chart" uri="{C3380CC4-5D6E-409C-BE32-E72D297353CC}">
              <c16:uniqueId val="{0000000C-FDA2-4BEA-87E3-D85BFCDDF703}"/>
            </c:ext>
          </c:extLst>
        </c:ser>
        <c:ser>
          <c:idx val="13"/>
          <c:order val="13"/>
          <c:tx>
            <c:strRef>
              <c:f>Sheet1!$A$17</c:f>
              <c:strCache>
                <c:ptCount val="1"/>
                <c:pt idx="0">
                  <c:v>Finland</c:v>
                </c:pt>
              </c:strCache>
            </c:strRef>
          </c:tx>
          <c:spPr>
            <a:solidFill>
              <a:schemeClr val="accent2">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Sheet1!$B$17:$AG$17</c:f>
            </c:numRef>
          </c:val>
          <c:extLst>
            <c:ext xmlns:c16="http://schemas.microsoft.com/office/drawing/2014/chart" uri="{C3380CC4-5D6E-409C-BE32-E72D297353CC}">
              <c16:uniqueId val="{0000000D-FDA2-4BEA-87E3-D85BFCDDF703}"/>
            </c:ext>
          </c:extLst>
        </c:ser>
        <c:ser>
          <c:idx val="14"/>
          <c:order val="14"/>
          <c:tx>
            <c:strRef>
              <c:f>Sheet1!$A$18</c:f>
              <c:strCache>
                <c:ptCount val="1"/>
                <c:pt idx="0">
                  <c:v>France</c:v>
                </c:pt>
              </c:strCache>
            </c:strRef>
          </c:tx>
          <c:spPr>
            <a:solidFill>
              <a:schemeClr val="accent3">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Sheet1!$B$18:$AG$18</c:f>
            </c:numRef>
          </c:val>
          <c:extLst>
            <c:ext xmlns:c16="http://schemas.microsoft.com/office/drawing/2014/chart" uri="{C3380CC4-5D6E-409C-BE32-E72D297353CC}">
              <c16:uniqueId val="{0000000E-FDA2-4BEA-87E3-D85BFCDDF703}"/>
            </c:ext>
          </c:extLst>
        </c:ser>
        <c:ser>
          <c:idx val="15"/>
          <c:order val="15"/>
          <c:tx>
            <c:strRef>
              <c:f>Sheet1!$A$19</c:f>
              <c:strCache>
                <c:ptCount val="1"/>
                <c:pt idx="0">
                  <c:v>Germany</c:v>
                </c:pt>
              </c:strCache>
            </c:strRef>
          </c:tx>
          <c:spPr>
            <a:solidFill>
              <a:schemeClr val="accent4">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Sheet1!$B$19:$AG$19</c:f>
            </c:numRef>
          </c:val>
          <c:extLst>
            <c:ext xmlns:c16="http://schemas.microsoft.com/office/drawing/2014/chart" uri="{C3380CC4-5D6E-409C-BE32-E72D297353CC}">
              <c16:uniqueId val="{0000000F-FDA2-4BEA-87E3-D85BFCDDF703}"/>
            </c:ext>
          </c:extLst>
        </c:ser>
        <c:ser>
          <c:idx val="16"/>
          <c:order val="16"/>
          <c:tx>
            <c:strRef>
              <c:f>Sheet1!$A$20</c:f>
              <c:strCache>
                <c:ptCount val="1"/>
                <c:pt idx="0">
                  <c:v>Greece</c:v>
                </c:pt>
              </c:strCache>
            </c:strRef>
          </c:tx>
          <c:spPr>
            <a:solidFill>
              <a:schemeClr val="accent5">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Sheet1!$B$20:$AG$20</c:f>
            </c:numRef>
          </c:val>
          <c:extLst>
            <c:ext xmlns:c16="http://schemas.microsoft.com/office/drawing/2014/chart" uri="{C3380CC4-5D6E-409C-BE32-E72D297353CC}">
              <c16:uniqueId val="{00000010-FDA2-4BEA-87E3-D85BFCDDF703}"/>
            </c:ext>
          </c:extLst>
        </c:ser>
        <c:ser>
          <c:idx val="17"/>
          <c:order val="17"/>
          <c:tx>
            <c:strRef>
              <c:f>Sheet1!$A$21</c:f>
              <c:strCache>
                <c:ptCount val="1"/>
                <c:pt idx="0">
                  <c:v>Hungary</c:v>
                </c:pt>
              </c:strCache>
            </c:strRef>
          </c:tx>
          <c:spPr>
            <a:solidFill>
              <a:schemeClr val="accent6">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Sheet1!$B$21:$AG$21</c:f>
            </c:numRef>
          </c:val>
          <c:extLst>
            <c:ext xmlns:c16="http://schemas.microsoft.com/office/drawing/2014/chart" uri="{C3380CC4-5D6E-409C-BE32-E72D297353CC}">
              <c16:uniqueId val="{00000011-FDA2-4BEA-87E3-D85BFCDDF703}"/>
            </c:ext>
          </c:extLst>
        </c:ser>
        <c:ser>
          <c:idx val="18"/>
          <c:order val="18"/>
          <c:tx>
            <c:strRef>
              <c:f>Sheet1!$A$22</c:f>
              <c:strCache>
                <c:ptCount val="1"/>
                <c:pt idx="0">
                  <c:v>Iceland</c:v>
                </c:pt>
              </c:strCache>
            </c:strRef>
          </c:tx>
          <c:spPr>
            <a:solidFill>
              <a:schemeClr val="accent1">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Sheet1!$B$22:$AG$22</c:f>
            </c:numRef>
          </c:val>
          <c:extLst>
            <c:ext xmlns:c16="http://schemas.microsoft.com/office/drawing/2014/chart" uri="{C3380CC4-5D6E-409C-BE32-E72D297353CC}">
              <c16:uniqueId val="{00000012-FDA2-4BEA-87E3-D85BFCDDF703}"/>
            </c:ext>
          </c:extLst>
        </c:ser>
        <c:ser>
          <c:idx val="19"/>
          <c:order val="19"/>
          <c:tx>
            <c:strRef>
              <c:f>Sheet1!$A$23</c:f>
              <c:strCache>
                <c:ptCount val="1"/>
                <c:pt idx="0">
                  <c:v>Ireland</c:v>
                </c:pt>
              </c:strCache>
            </c:strRef>
          </c:tx>
          <c:spPr>
            <a:solidFill>
              <a:schemeClr val="accent2">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Sheet1!$B$23:$AG$23</c:f>
            </c:numRef>
          </c:val>
          <c:extLst>
            <c:ext xmlns:c16="http://schemas.microsoft.com/office/drawing/2014/chart" uri="{C3380CC4-5D6E-409C-BE32-E72D297353CC}">
              <c16:uniqueId val="{00000013-FDA2-4BEA-87E3-D85BFCDDF703}"/>
            </c:ext>
          </c:extLst>
        </c:ser>
        <c:ser>
          <c:idx val="20"/>
          <c:order val="20"/>
          <c:tx>
            <c:strRef>
              <c:f>Sheet1!$A$24</c:f>
              <c:strCache>
                <c:ptCount val="1"/>
                <c:pt idx="0">
                  <c:v>Italy</c:v>
                </c:pt>
              </c:strCache>
            </c:strRef>
          </c:tx>
          <c:spPr>
            <a:solidFill>
              <a:schemeClr val="accent3">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Sheet1!$B$24:$AG$24</c:f>
            </c:numRef>
          </c:val>
          <c:extLst>
            <c:ext xmlns:c16="http://schemas.microsoft.com/office/drawing/2014/chart" uri="{C3380CC4-5D6E-409C-BE32-E72D297353CC}">
              <c16:uniqueId val="{00000014-FDA2-4BEA-87E3-D85BFCDDF703}"/>
            </c:ext>
          </c:extLst>
        </c:ser>
        <c:ser>
          <c:idx val="21"/>
          <c:order val="21"/>
          <c:tx>
            <c:strRef>
              <c:f>Sheet1!$A$25</c:f>
              <c:strCache>
                <c:ptCount val="1"/>
                <c:pt idx="0">
                  <c:v>Japan</c:v>
                </c:pt>
              </c:strCache>
            </c:strRef>
          </c:tx>
          <c:spPr>
            <a:solidFill>
              <a:schemeClr val="accent4">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Sheet1!$B$25:$AG$25</c:f>
            </c:numRef>
          </c:val>
          <c:extLst>
            <c:ext xmlns:c16="http://schemas.microsoft.com/office/drawing/2014/chart" uri="{C3380CC4-5D6E-409C-BE32-E72D297353CC}">
              <c16:uniqueId val="{00000015-FDA2-4BEA-87E3-D85BFCDDF703}"/>
            </c:ext>
          </c:extLst>
        </c:ser>
        <c:ser>
          <c:idx val="22"/>
          <c:order val="22"/>
          <c:tx>
            <c:strRef>
              <c:f>Sheet1!$A$26</c:f>
              <c:strCache>
                <c:ptCount val="1"/>
                <c:pt idx="0">
                  <c:v>Kazakhstan</c:v>
                </c:pt>
              </c:strCache>
            </c:strRef>
          </c:tx>
          <c:spPr>
            <a:solidFill>
              <a:schemeClr val="accent5">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Sheet1!$B$26:$AG$26</c:f>
            </c:numRef>
          </c:val>
          <c:extLst>
            <c:ext xmlns:c16="http://schemas.microsoft.com/office/drawing/2014/chart" uri="{C3380CC4-5D6E-409C-BE32-E72D297353CC}">
              <c16:uniqueId val="{00000016-FDA2-4BEA-87E3-D85BFCDDF703}"/>
            </c:ext>
          </c:extLst>
        </c:ser>
        <c:ser>
          <c:idx val="23"/>
          <c:order val="23"/>
          <c:tx>
            <c:strRef>
              <c:f>Sheet1!$A$27</c:f>
              <c:strCache>
                <c:ptCount val="1"/>
                <c:pt idx="0">
                  <c:v>Latvia</c:v>
                </c:pt>
              </c:strCache>
            </c:strRef>
          </c:tx>
          <c:spPr>
            <a:solidFill>
              <a:schemeClr val="accent6">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Sheet1!$B$27:$AG$27</c:f>
            </c:numRef>
          </c:val>
          <c:extLst>
            <c:ext xmlns:c16="http://schemas.microsoft.com/office/drawing/2014/chart" uri="{C3380CC4-5D6E-409C-BE32-E72D297353CC}">
              <c16:uniqueId val="{00000017-FDA2-4BEA-87E3-D85BFCDDF703}"/>
            </c:ext>
          </c:extLst>
        </c:ser>
        <c:ser>
          <c:idx val="24"/>
          <c:order val="24"/>
          <c:tx>
            <c:strRef>
              <c:f>Sheet1!$A$28</c:f>
              <c:strCache>
                <c:ptCount val="1"/>
                <c:pt idx="0">
                  <c:v>Liechtenstein</c:v>
                </c:pt>
              </c:strCache>
            </c:strRef>
          </c:tx>
          <c:spPr>
            <a:solidFill>
              <a:schemeClr val="accent1">
                <a:lumMod val="60000"/>
                <a:lumOff val="4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Sheet1!$B$28:$AG$28</c:f>
            </c:numRef>
          </c:val>
          <c:extLst>
            <c:ext xmlns:c16="http://schemas.microsoft.com/office/drawing/2014/chart" uri="{C3380CC4-5D6E-409C-BE32-E72D297353CC}">
              <c16:uniqueId val="{00000018-FDA2-4BEA-87E3-D85BFCDDF703}"/>
            </c:ext>
          </c:extLst>
        </c:ser>
        <c:ser>
          <c:idx val="25"/>
          <c:order val="25"/>
          <c:tx>
            <c:strRef>
              <c:f>Sheet1!$A$29</c:f>
              <c:strCache>
                <c:ptCount val="1"/>
                <c:pt idx="0">
                  <c:v>Lithuania</c:v>
                </c:pt>
              </c:strCache>
            </c:strRef>
          </c:tx>
          <c:spPr>
            <a:solidFill>
              <a:schemeClr val="accent2">
                <a:lumMod val="60000"/>
                <a:lumOff val="4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Sheet1!$B$29:$AG$29</c:f>
            </c:numRef>
          </c:val>
          <c:extLst>
            <c:ext xmlns:c16="http://schemas.microsoft.com/office/drawing/2014/chart" uri="{C3380CC4-5D6E-409C-BE32-E72D297353CC}">
              <c16:uniqueId val="{00000019-FDA2-4BEA-87E3-D85BFCDDF703}"/>
            </c:ext>
          </c:extLst>
        </c:ser>
        <c:ser>
          <c:idx val="26"/>
          <c:order val="26"/>
          <c:tx>
            <c:strRef>
              <c:f>Sheet1!$A$30</c:f>
              <c:strCache>
                <c:ptCount val="1"/>
                <c:pt idx="0">
                  <c:v>Luxembourg</c:v>
                </c:pt>
              </c:strCache>
            </c:strRef>
          </c:tx>
          <c:spPr>
            <a:solidFill>
              <a:schemeClr val="accent3">
                <a:lumMod val="60000"/>
                <a:lumOff val="4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Sheet1!$B$30:$AG$30</c:f>
            </c:numRef>
          </c:val>
          <c:extLst>
            <c:ext xmlns:c16="http://schemas.microsoft.com/office/drawing/2014/chart" uri="{C3380CC4-5D6E-409C-BE32-E72D297353CC}">
              <c16:uniqueId val="{0000001A-FDA2-4BEA-87E3-D85BFCDDF703}"/>
            </c:ext>
          </c:extLst>
        </c:ser>
        <c:ser>
          <c:idx val="27"/>
          <c:order val="27"/>
          <c:tx>
            <c:strRef>
              <c:f>Sheet1!$A$31</c:f>
              <c:strCache>
                <c:ptCount val="1"/>
                <c:pt idx="0">
                  <c:v>Malta</c:v>
                </c:pt>
              </c:strCache>
            </c:strRef>
          </c:tx>
          <c:spPr>
            <a:solidFill>
              <a:schemeClr val="accent4">
                <a:lumMod val="60000"/>
                <a:lumOff val="4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Sheet1!$B$31:$AG$31</c:f>
            </c:numRef>
          </c:val>
          <c:extLst>
            <c:ext xmlns:c16="http://schemas.microsoft.com/office/drawing/2014/chart" uri="{C3380CC4-5D6E-409C-BE32-E72D297353CC}">
              <c16:uniqueId val="{0000001B-FDA2-4BEA-87E3-D85BFCDDF703}"/>
            </c:ext>
          </c:extLst>
        </c:ser>
        <c:ser>
          <c:idx val="28"/>
          <c:order val="28"/>
          <c:tx>
            <c:strRef>
              <c:f>Sheet1!$A$32</c:f>
              <c:strCache>
                <c:ptCount val="1"/>
                <c:pt idx="0">
                  <c:v>Monaco</c:v>
                </c:pt>
              </c:strCache>
            </c:strRef>
          </c:tx>
          <c:spPr>
            <a:solidFill>
              <a:schemeClr val="accent5">
                <a:lumMod val="60000"/>
                <a:lumOff val="4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Sheet1!$B$32:$AG$32</c:f>
            </c:numRef>
          </c:val>
          <c:extLst>
            <c:ext xmlns:c16="http://schemas.microsoft.com/office/drawing/2014/chart" uri="{C3380CC4-5D6E-409C-BE32-E72D297353CC}">
              <c16:uniqueId val="{0000001C-FDA2-4BEA-87E3-D85BFCDDF703}"/>
            </c:ext>
          </c:extLst>
        </c:ser>
        <c:ser>
          <c:idx val="29"/>
          <c:order val="29"/>
          <c:tx>
            <c:strRef>
              <c:f>Sheet1!$A$33</c:f>
              <c:strCache>
                <c:ptCount val="1"/>
                <c:pt idx="0">
                  <c:v>Netherlands</c:v>
                </c:pt>
              </c:strCache>
            </c:strRef>
          </c:tx>
          <c:spPr>
            <a:solidFill>
              <a:schemeClr val="accent6">
                <a:lumMod val="60000"/>
                <a:lumOff val="4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Sheet1!$B$33:$AG$33</c:f>
            </c:numRef>
          </c:val>
          <c:extLst>
            <c:ext xmlns:c16="http://schemas.microsoft.com/office/drawing/2014/chart" uri="{C3380CC4-5D6E-409C-BE32-E72D297353CC}">
              <c16:uniqueId val="{0000001D-FDA2-4BEA-87E3-D85BFCDDF703}"/>
            </c:ext>
          </c:extLst>
        </c:ser>
        <c:ser>
          <c:idx val="30"/>
          <c:order val="30"/>
          <c:tx>
            <c:strRef>
              <c:f>Sheet1!$A$34</c:f>
              <c:strCache>
                <c:ptCount val="1"/>
                <c:pt idx="0">
                  <c:v>New Zealand</c:v>
                </c:pt>
              </c:strCache>
            </c:strRef>
          </c:tx>
          <c:spPr>
            <a:solidFill>
              <a:schemeClr val="accent1">
                <a:lumMod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Sheet1!$B$34:$AG$34</c:f>
            </c:numRef>
          </c:val>
          <c:extLst>
            <c:ext xmlns:c16="http://schemas.microsoft.com/office/drawing/2014/chart" uri="{C3380CC4-5D6E-409C-BE32-E72D297353CC}">
              <c16:uniqueId val="{0000001E-FDA2-4BEA-87E3-D85BFCDDF703}"/>
            </c:ext>
          </c:extLst>
        </c:ser>
        <c:ser>
          <c:idx val="31"/>
          <c:order val="31"/>
          <c:tx>
            <c:strRef>
              <c:f>Sheet1!$A$35</c:f>
              <c:strCache>
                <c:ptCount val="1"/>
                <c:pt idx="0">
                  <c:v>Norway</c:v>
                </c:pt>
              </c:strCache>
            </c:strRef>
          </c:tx>
          <c:spPr>
            <a:solidFill>
              <a:schemeClr val="accent2">
                <a:lumMod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Sheet1!$B$35:$AG$35</c:f>
            </c:numRef>
          </c:val>
          <c:extLst>
            <c:ext xmlns:c16="http://schemas.microsoft.com/office/drawing/2014/chart" uri="{C3380CC4-5D6E-409C-BE32-E72D297353CC}">
              <c16:uniqueId val="{0000001F-FDA2-4BEA-87E3-D85BFCDDF703}"/>
            </c:ext>
          </c:extLst>
        </c:ser>
        <c:ser>
          <c:idx val="32"/>
          <c:order val="32"/>
          <c:tx>
            <c:strRef>
              <c:f>Sheet1!$A$36</c:f>
              <c:strCache>
                <c:ptCount val="1"/>
                <c:pt idx="0">
                  <c:v>Poland</c:v>
                </c:pt>
              </c:strCache>
            </c:strRef>
          </c:tx>
          <c:spPr>
            <a:solidFill>
              <a:schemeClr val="accent3">
                <a:lumMod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Sheet1!$B$36:$AG$36</c:f>
            </c:numRef>
          </c:val>
          <c:extLst>
            <c:ext xmlns:c16="http://schemas.microsoft.com/office/drawing/2014/chart" uri="{C3380CC4-5D6E-409C-BE32-E72D297353CC}">
              <c16:uniqueId val="{00000020-FDA2-4BEA-87E3-D85BFCDDF703}"/>
            </c:ext>
          </c:extLst>
        </c:ser>
        <c:ser>
          <c:idx val="33"/>
          <c:order val="33"/>
          <c:tx>
            <c:strRef>
              <c:f>Sheet1!$A$37</c:f>
              <c:strCache>
                <c:ptCount val="1"/>
                <c:pt idx="0">
                  <c:v>Portugal</c:v>
                </c:pt>
              </c:strCache>
            </c:strRef>
          </c:tx>
          <c:spPr>
            <a:solidFill>
              <a:schemeClr val="accent4">
                <a:lumMod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Sheet1!$B$37:$AG$37</c:f>
            </c:numRef>
          </c:val>
          <c:extLst>
            <c:ext xmlns:c16="http://schemas.microsoft.com/office/drawing/2014/chart" uri="{C3380CC4-5D6E-409C-BE32-E72D297353CC}">
              <c16:uniqueId val="{00000021-FDA2-4BEA-87E3-D85BFCDDF703}"/>
            </c:ext>
          </c:extLst>
        </c:ser>
        <c:ser>
          <c:idx val="34"/>
          <c:order val="34"/>
          <c:tx>
            <c:strRef>
              <c:f>Sheet1!$A$38</c:f>
              <c:strCache>
                <c:ptCount val="1"/>
                <c:pt idx="0">
                  <c:v>Romania</c:v>
                </c:pt>
              </c:strCache>
            </c:strRef>
          </c:tx>
          <c:spPr>
            <a:solidFill>
              <a:schemeClr val="accent5">
                <a:lumMod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Sheet1!$B$38:$AG$38</c:f>
            </c:numRef>
          </c:val>
          <c:extLst>
            <c:ext xmlns:c16="http://schemas.microsoft.com/office/drawing/2014/chart" uri="{C3380CC4-5D6E-409C-BE32-E72D297353CC}">
              <c16:uniqueId val="{00000022-FDA2-4BEA-87E3-D85BFCDDF703}"/>
            </c:ext>
          </c:extLst>
        </c:ser>
        <c:ser>
          <c:idx val="35"/>
          <c:order val="35"/>
          <c:tx>
            <c:strRef>
              <c:f>Sheet1!$A$39</c:f>
              <c:strCache>
                <c:ptCount val="1"/>
                <c:pt idx="0">
                  <c:v>Russian Federation</c:v>
                </c:pt>
              </c:strCache>
            </c:strRef>
          </c:tx>
          <c:spPr>
            <a:solidFill>
              <a:schemeClr val="tx1"/>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Sheet1!$B$39:$AG$39</c:f>
              <c:numCache>
                <c:formatCode>#,##0.00</c:formatCode>
                <c:ptCount val="14"/>
                <c:pt idx="0">
                  <c:v>3162627.6048609838</c:v>
                </c:pt>
                <c:pt idx="1">
                  <c:v>2382499.4153036014</c:v>
                </c:pt>
                <c:pt idx="2">
                  <c:v>1918798.7914709656</c:v>
                </c:pt>
                <c:pt idx="3">
                  <c:v>2011925.1734524418</c:v>
                </c:pt>
                <c:pt idx="4">
                  <c:v>2069031.4306963258</c:v>
                </c:pt>
                <c:pt idx="5">
                  <c:v>2093883.8311241467</c:v>
                </c:pt>
                <c:pt idx="6">
                  <c:v>2033822.9073212503</c:v>
                </c:pt>
                <c:pt idx="7">
                  <c:v>2029101.1185314509</c:v>
                </c:pt>
                <c:pt idx="8">
                  <c:v>2023981.9505812149</c:v>
                </c:pt>
                <c:pt idx="9">
                  <c:v>2023425.7882754577</c:v>
                </c:pt>
                <c:pt idx="10">
                  <c:v>2070208.4109844279</c:v>
                </c:pt>
                <c:pt idx="11">
                  <c:v>2132702.0542927375</c:v>
                </c:pt>
                <c:pt idx="12">
                  <c:v>2122793.4065329437</c:v>
                </c:pt>
                <c:pt idx="13">
                  <c:v>2051437.4137201922</c:v>
                </c:pt>
              </c:numCache>
            </c:numRef>
          </c:val>
          <c:extLst>
            <c:ext xmlns:c16="http://schemas.microsoft.com/office/drawing/2014/chart" uri="{C3380CC4-5D6E-409C-BE32-E72D297353CC}">
              <c16:uniqueId val="{00000023-FDA2-4BEA-87E3-D85BFCDDF703}"/>
            </c:ext>
          </c:extLst>
        </c:ser>
        <c:ser>
          <c:idx val="36"/>
          <c:order val="36"/>
          <c:tx>
            <c:strRef>
              <c:f>Sheet1!$A$40</c:f>
              <c:strCache>
                <c:ptCount val="1"/>
                <c:pt idx="0">
                  <c:v>Slovakia</c:v>
                </c:pt>
              </c:strCache>
            </c:strRef>
          </c:tx>
          <c:spPr>
            <a:solidFill>
              <a:schemeClr val="accent1">
                <a:lumMod val="70000"/>
                <a:lumOff val="3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Sheet1!$B$40:$AG$40</c:f>
            </c:numRef>
          </c:val>
          <c:extLst>
            <c:ext xmlns:c16="http://schemas.microsoft.com/office/drawing/2014/chart" uri="{C3380CC4-5D6E-409C-BE32-E72D297353CC}">
              <c16:uniqueId val="{00000024-FDA2-4BEA-87E3-D85BFCDDF703}"/>
            </c:ext>
          </c:extLst>
        </c:ser>
        <c:ser>
          <c:idx val="37"/>
          <c:order val="37"/>
          <c:tx>
            <c:strRef>
              <c:f>Sheet1!$A$41</c:f>
              <c:strCache>
                <c:ptCount val="1"/>
                <c:pt idx="0">
                  <c:v>Slovenia</c:v>
                </c:pt>
              </c:strCache>
            </c:strRef>
          </c:tx>
          <c:spPr>
            <a:solidFill>
              <a:schemeClr val="accent2">
                <a:lumMod val="70000"/>
                <a:lumOff val="3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Sheet1!$B$41:$AG$41</c:f>
            </c:numRef>
          </c:val>
          <c:extLst>
            <c:ext xmlns:c16="http://schemas.microsoft.com/office/drawing/2014/chart" uri="{C3380CC4-5D6E-409C-BE32-E72D297353CC}">
              <c16:uniqueId val="{00000025-FDA2-4BEA-87E3-D85BFCDDF703}"/>
            </c:ext>
          </c:extLst>
        </c:ser>
        <c:ser>
          <c:idx val="38"/>
          <c:order val="38"/>
          <c:tx>
            <c:strRef>
              <c:f>Sheet1!$A$42</c:f>
              <c:strCache>
                <c:ptCount val="1"/>
                <c:pt idx="0">
                  <c:v>Spain</c:v>
                </c:pt>
              </c:strCache>
            </c:strRef>
          </c:tx>
          <c:spPr>
            <a:solidFill>
              <a:schemeClr val="accent3">
                <a:lumMod val="70000"/>
                <a:lumOff val="3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Sheet1!$B$42:$AG$42</c:f>
            </c:numRef>
          </c:val>
          <c:extLst>
            <c:ext xmlns:c16="http://schemas.microsoft.com/office/drawing/2014/chart" uri="{C3380CC4-5D6E-409C-BE32-E72D297353CC}">
              <c16:uniqueId val="{00000026-FDA2-4BEA-87E3-D85BFCDDF703}"/>
            </c:ext>
          </c:extLst>
        </c:ser>
        <c:ser>
          <c:idx val="39"/>
          <c:order val="39"/>
          <c:tx>
            <c:strRef>
              <c:f>Sheet1!$A$43</c:f>
              <c:strCache>
                <c:ptCount val="1"/>
                <c:pt idx="0">
                  <c:v>Sweden</c:v>
                </c:pt>
              </c:strCache>
            </c:strRef>
          </c:tx>
          <c:spPr>
            <a:solidFill>
              <a:schemeClr val="accent4">
                <a:lumMod val="70000"/>
                <a:lumOff val="3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Sheet1!$B$43:$AG$43</c:f>
            </c:numRef>
          </c:val>
          <c:extLst>
            <c:ext xmlns:c16="http://schemas.microsoft.com/office/drawing/2014/chart" uri="{C3380CC4-5D6E-409C-BE32-E72D297353CC}">
              <c16:uniqueId val="{00000027-FDA2-4BEA-87E3-D85BFCDDF703}"/>
            </c:ext>
          </c:extLst>
        </c:ser>
        <c:ser>
          <c:idx val="40"/>
          <c:order val="40"/>
          <c:tx>
            <c:strRef>
              <c:f>Sheet1!$A$44</c:f>
              <c:strCache>
                <c:ptCount val="1"/>
                <c:pt idx="0">
                  <c:v>Switzerland</c:v>
                </c:pt>
              </c:strCache>
            </c:strRef>
          </c:tx>
          <c:spPr>
            <a:solidFill>
              <a:schemeClr val="accent5">
                <a:lumMod val="70000"/>
                <a:lumOff val="3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Sheet1!$B$44:$AG$44</c:f>
            </c:numRef>
          </c:val>
          <c:extLst>
            <c:ext xmlns:c16="http://schemas.microsoft.com/office/drawing/2014/chart" uri="{C3380CC4-5D6E-409C-BE32-E72D297353CC}">
              <c16:uniqueId val="{00000028-FDA2-4BEA-87E3-D85BFCDDF703}"/>
            </c:ext>
          </c:extLst>
        </c:ser>
        <c:ser>
          <c:idx val="41"/>
          <c:order val="41"/>
          <c:tx>
            <c:strRef>
              <c:f>Sheet1!$A$45</c:f>
              <c:strCache>
                <c:ptCount val="1"/>
                <c:pt idx="0">
                  <c:v>Türkiye</c:v>
                </c:pt>
              </c:strCache>
            </c:strRef>
          </c:tx>
          <c:spPr>
            <a:solidFill>
              <a:schemeClr val="accent6">
                <a:lumMod val="70000"/>
                <a:lumOff val="3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Sheet1!$B$45:$AG$45</c:f>
            </c:numRef>
          </c:val>
          <c:extLst>
            <c:ext xmlns:c16="http://schemas.microsoft.com/office/drawing/2014/chart" uri="{C3380CC4-5D6E-409C-BE32-E72D297353CC}">
              <c16:uniqueId val="{00000029-FDA2-4BEA-87E3-D85BFCDDF703}"/>
            </c:ext>
          </c:extLst>
        </c:ser>
        <c:ser>
          <c:idx val="42"/>
          <c:order val="42"/>
          <c:tx>
            <c:strRef>
              <c:f>Sheet1!$A$46</c:f>
              <c:strCache>
                <c:ptCount val="1"/>
                <c:pt idx="0">
                  <c:v>Ukraine</c:v>
                </c:pt>
              </c:strCache>
            </c:strRef>
          </c:tx>
          <c:spPr>
            <a:solidFill>
              <a:schemeClr val="accent1">
                <a:lumMod val="7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Sheet1!$B$46:$AG$46</c:f>
            </c:numRef>
          </c:val>
          <c:extLst>
            <c:ext xmlns:c16="http://schemas.microsoft.com/office/drawing/2014/chart" uri="{C3380CC4-5D6E-409C-BE32-E72D297353CC}">
              <c16:uniqueId val="{0000002A-FDA2-4BEA-87E3-D85BFCDDF703}"/>
            </c:ext>
          </c:extLst>
        </c:ser>
        <c:ser>
          <c:idx val="43"/>
          <c:order val="43"/>
          <c:tx>
            <c:strRef>
              <c:f>Sheet1!$A$47</c:f>
              <c:strCache>
                <c:ptCount val="1"/>
                <c:pt idx="0">
                  <c:v>United Kingdom of Great Britain and Northern Ireland</c:v>
                </c:pt>
              </c:strCache>
            </c:strRef>
          </c:tx>
          <c:spPr>
            <a:solidFill>
              <a:schemeClr val="accent2">
                <a:lumMod val="7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Sheet1!$B$47:$AG$47</c:f>
            </c:numRef>
          </c:val>
          <c:extLst>
            <c:ext xmlns:c16="http://schemas.microsoft.com/office/drawing/2014/chart" uri="{C3380CC4-5D6E-409C-BE32-E72D297353CC}">
              <c16:uniqueId val="{0000002B-FDA2-4BEA-87E3-D85BFCDDF703}"/>
            </c:ext>
          </c:extLst>
        </c:ser>
        <c:ser>
          <c:idx val="44"/>
          <c:order val="44"/>
          <c:tx>
            <c:strRef>
              <c:f>Sheet1!$A$48</c:f>
              <c:strCache>
                <c:ptCount val="1"/>
                <c:pt idx="0">
                  <c:v>United States of America</c:v>
                </c:pt>
              </c:strCache>
            </c:strRef>
          </c:tx>
          <c:spPr>
            <a:solidFill>
              <a:srgbClr val="00B050"/>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Sheet1!$B$48:$AG$48</c:f>
              <c:numCache>
                <c:formatCode>#,##0.00</c:formatCode>
                <c:ptCount val="14"/>
                <c:pt idx="0">
                  <c:v>6453450.2232518792</c:v>
                </c:pt>
                <c:pt idx="1">
                  <c:v>6613395.7501536896</c:v>
                </c:pt>
                <c:pt idx="2">
                  <c:v>6787264.72641999</c:v>
                </c:pt>
                <c:pt idx="3">
                  <c:v>7007442.2614643667</c:v>
                </c:pt>
                <c:pt idx="4">
                  <c:v>6845087.119308752</c:v>
                </c:pt>
                <c:pt idx="5">
                  <c:v>6606523.7642781483</c:v>
                </c:pt>
                <c:pt idx="6">
                  <c:v>6784494.2169635436</c:v>
                </c:pt>
                <c:pt idx="7">
                  <c:v>6843355.821938592</c:v>
                </c:pt>
                <c:pt idx="8">
                  <c:v>6689006.1265356848</c:v>
                </c:pt>
                <c:pt idx="9">
                  <c:v>6537871.0317000113</c:v>
                </c:pt>
                <c:pt idx="10">
                  <c:v>6500975.385746506</c:v>
                </c:pt>
                <c:pt idx="11">
                  <c:v>6687512.5730152354</c:v>
                </c:pt>
                <c:pt idx="12">
                  <c:v>6571725.7461659051</c:v>
                </c:pt>
                <c:pt idx="13">
                  <c:v>5981354.372479599</c:v>
                </c:pt>
              </c:numCache>
            </c:numRef>
          </c:val>
          <c:extLst>
            <c:ext xmlns:c16="http://schemas.microsoft.com/office/drawing/2014/chart" uri="{C3380CC4-5D6E-409C-BE32-E72D297353CC}">
              <c16:uniqueId val="{0000002C-FDA2-4BEA-87E3-D85BFCDDF703}"/>
            </c:ext>
          </c:extLst>
        </c:ser>
        <c:ser>
          <c:idx val="45"/>
          <c:order val="45"/>
          <c:tx>
            <c:strRef>
              <c:f>Sheet1!$A$49</c:f>
              <c:strCache>
                <c:ptCount val="1"/>
              </c:strCache>
            </c:strRef>
          </c:tx>
          <c:spPr>
            <a:solidFill>
              <a:schemeClr val="accent4">
                <a:lumMod val="7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Sheet1!$B$49:$AG$49</c:f>
            </c:numRef>
          </c:val>
          <c:extLst>
            <c:ext xmlns:c16="http://schemas.microsoft.com/office/drawing/2014/chart" uri="{C3380CC4-5D6E-409C-BE32-E72D297353CC}">
              <c16:uniqueId val="{0000002D-FDA2-4BEA-87E3-D85BFCDDF703}"/>
            </c:ext>
          </c:extLst>
        </c:ser>
        <c:ser>
          <c:idx val="46"/>
          <c:order val="46"/>
          <c:tx>
            <c:strRef>
              <c:f>Sheet1!$A$50</c:f>
              <c:strCache>
                <c:ptCount val="1"/>
                <c:pt idx="0">
                  <c:v>Source: UNFCCC GHG Data Interface</c:v>
                </c:pt>
              </c:strCache>
            </c:strRef>
          </c:tx>
          <c:spPr>
            <a:solidFill>
              <a:schemeClr val="accent5">
                <a:lumMod val="7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Sheet1!$B$50:$AG$50</c:f>
            </c:numRef>
          </c:val>
          <c:extLst>
            <c:ext xmlns:c16="http://schemas.microsoft.com/office/drawing/2014/chart" uri="{C3380CC4-5D6E-409C-BE32-E72D297353CC}">
              <c16:uniqueId val="{0000002E-FDA2-4BEA-87E3-D85BFCDDF703}"/>
            </c:ext>
          </c:extLst>
        </c:ser>
        <c:ser>
          <c:idx val="47"/>
          <c:order val="47"/>
          <c:tx>
            <c:strRef>
              <c:f>Sheet1!$A$51</c:f>
              <c:strCache>
                <c:ptCount val="1"/>
                <c:pt idx="0">
                  <c:v>Note 1: The reporting and review requirements for GHG inventories are different for Annex I and non-Annex I Parties. The definition format of data for emissions/removals from the forestry sector is different for Annex I and non-Annex I Parties.</c:v>
                </c:pt>
              </c:strCache>
            </c:strRef>
          </c:tx>
          <c:spPr>
            <a:solidFill>
              <a:schemeClr val="accent6">
                <a:lumMod val="7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Sheet1!$B$51:$AG$51</c:f>
            </c:numRef>
          </c:val>
          <c:extLst>
            <c:ext xmlns:c16="http://schemas.microsoft.com/office/drawing/2014/chart" uri="{C3380CC4-5D6E-409C-BE32-E72D297353CC}">
              <c16:uniqueId val="{0000002F-FDA2-4BEA-87E3-D85BFCDDF703}"/>
            </c:ext>
          </c:extLst>
        </c:ser>
        <c:ser>
          <c:idx val="48"/>
          <c:order val="48"/>
          <c:tx>
            <c:strRef>
              <c:f>Sheet1!$A$52</c:f>
              <c:strCache>
                <c:ptCount val="1"/>
                <c:pt idx="0">
                  <c:v>Note 2: Base year data in the data interface relate to the base year under the Climate Change Convention (UNFCCC).  The base year under the Convention is defined slightly different than the base year under the Kyoto Protocol.  An exception is made for Eur</c:v>
                </c:pt>
              </c:strCache>
            </c:strRef>
          </c:tx>
          <c:spPr>
            <a:solidFill>
              <a:schemeClr val="accent1">
                <a:lumMod val="50000"/>
                <a:lumOff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Sheet1!$B$52:$AG$52</c:f>
            </c:numRef>
          </c:val>
          <c:extLst>
            <c:ext xmlns:c16="http://schemas.microsoft.com/office/drawing/2014/chart" uri="{C3380CC4-5D6E-409C-BE32-E72D297353CC}">
              <c16:uniqueId val="{00000030-FDA2-4BEA-87E3-D85BFCDDF703}"/>
            </c:ext>
          </c:extLst>
        </c:ser>
        <c:ser>
          <c:idx val="49"/>
          <c:order val="49"/>
          <c:tx>
            <c:strRef>
              <c:f>Sheet1!$A$53</c:f>
              <c:strCache>
                <c:ptCount val="1"/>
                <c:pt idx="0">
                  <c:v>Note 3: – means "No data available"</c:v>
                </c:pt>
              </c:strCache>
            </c:strRef>
          </c:tx>
          <c:spPr>
            <a:solidFill>
              <a:schemeClr val="accent2">
                <a:lumMod val="50000"/>
                <a:lumOff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Sheet1!$B$53:$AG$53</c:f>
            </c:numRef>
          </c:val>
          <c:extLst>
            <c:ext xmlns:c16="http://schemas.microsoft.com/office/drawing/2014/chart" uri="{C3380CC4-5D6E-409C-BE32-E72D297353CC}">
              <c16:uniqueId val="{00000031-FDA2-4BEA-87E3-D85BFCDDF703}"/>
            </c:ext>
          </c:extLst>
        </c:ser>
        <c:ser>
          <c:idx val="50"/>
          <c:order val="50"/>
          <c:tx>
            <c:strRef>
              <c:f>Sheet1!$A$54</c:f>
              <c:strCache>
                <c:ptCount val="1"/>
                <c:pt idx="0">
                  <c:v>Note 4: Data displayed on the data interface are "as received" from Parties. The publication of Party submissions on this website does not imply the expression of any opinion whatsoever on the part of the UNFCCC or the Secretariat of the United Nations co</c:v>
                </c:pt>
              </c:strCache>
            </c:strRef>
          </c:tx>
          <c:spPr>
            <a:solidFill>
              <a:schemeClr val="accent3">
                <a:lumMod val="50000"/>
                <a:lumOff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Sheet1!$B$54:$AG$54</c:f>
            </c:numRef>
          </c:val>
          <c:extLst>
            <c:ext xmlns:c16="http://schemas.microsoft.com/office/drawing/2014/chart" uri="{C3380CC4-5D6E-409C-BE32-E72D297353CC}">
              <c16:uniqueId val="{00000032-FDA2-4BEA-87E3-D85BFCDDF703}"/>
            </c:ext>
          </c:extLst>
        </c:ser>
        <c:ser>
          <c:idx val="51"/>
          <c:order val="51"/>
          <c:tx>
            <c:strRef>
              <c:f>Sheet1!$A$55</c:f>
              <c:strCache>
                <c:ptCount val="1"/>
                <c:pt idx="0">
                  <c:v>Report produced on Thursday, 27 April 2023 12:04:06 CEST</c:v>
                </c:pt>
              </c:strCache>
            </c:strRef>
          </c:tx>
          <c:spPr>
            <a:solidFill>
              <a:schemeClr val="accent4">
                <a:lumMod val="50000"/>
                <a:lumOff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Sheet1!$B$55:$AG$55</c:f>
            </c:numRef>
          </c:val>
          <c:extLst>
            <c:ext xmlns:c16="http://schemas.microsoft.com/office/drawing/2014/chart" uri="{C3380CC4-5D6E-409C-BE32-E72D297353CC}">
              <c16:uniqueId val="{00000033-FDA2-4BEA-87E3-D85BFCDDF703}"/>
            </c:ext>
          </c:extLst>
        </c:ser>
        <c:ser>
          <c:idx val="52"/>
          <c:order val="52"/>
          <c:tx>
            <c:strRef>
              <c:f>Sheet1!$A$56</c:f>
              <c:strCache>
                <c:ptCount val="1"/>
              </c:strCache>
            </c:strRef>
          </c:tx>
          <c:spPr>
            <a:solidFill>
              <a:schemeClr val="accent5">
                <a:lumMod val="50000"/>
                <a:lumOff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Sheet1!$B$56:$AG$56</c:f>
            </c:numRef>
          </c:val>
          <c:extLst>
            <c:ext xmlns:c16="http://schemas.microsoft.com/office/drawing/2014/chart" uri="{C3380CC4-5D6E-409C-BE32-E72D297353CC}">
              <c16:uniqueId val="{00000034-FDA2-4BEA-87E3-D85BFCDDF703}"/>
            </c:ext>
          </c:extLst>
        </c:ser>
        <c:ser>
          <c:idx val="53"/>
          <c:order val="53"/>
          <c:tx>
            <c:strRef>
              <c:f>Sheet1!$A$57</c:f>
              <c:strCache>
                <c:ptCount val="1"/>
                <c:pt idx="0">
                  <c:v>Annual greenhouse gas (GHG) emissions for India, in Gg CO₂ equivalent</c:v>
                </c:pt>
              </c:strCache>
            </c:strRef>
          </c:tx>
          <c:spPr>
            <a:solidFill>
              <a:schemeClr val="accent6">
                <a:lumMod val="50000"/>
                <a:lumOff val="5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Sheet1!$B$57:$AG$57</c:f>
            </c:numRef>
          </c:val>
          <c:extLst>
            <c:ext xmlns:c16="http://schemas.microsoft.com/office/drawing/2014/chart" uri="{C3380CC4-5D6E-409C-BE32-E72D297353CC}">
              <c16:uniqueId val="{00000035-FDA2-4BEA-87E3-D85BFCDDF703}"/>
            </c:ext>
          </c:extLst>
        </c:ser>
        <c:ser>
          <c:idx val="54"/>
          <c:order val="54"/>
          <c:tx>
            <c:strRef>
              <c:f>Sheet1!$A$58</c:f>
              <c:strCache>
                <c:ptCount val="1"/>
                <c:pt idx="0">
                  <c:v>Query results for  — Party: India — Years: All years — Category: Totals — Gas: Aggregate GHGs — Unit: Gg CO₂ equivalent</c:v>
                </c:pt>
              </c:strCache>
            </c:strRef>
          </c:tx>
          <c:spPr>
            <a:solidFill>
              <a:schemeClr val="accent1"/>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Sheet1!$B$58:$AG$58</c:f>
            </c:numRef>
          </c:val>
          <c:extLst>
            <c:ext xmlns:c16="http://schemas.microsoft.com/office/drawing/2014/chart" uri="{C3380CC4-5D6E-409C-BE32-E72D297353CC}">
              <c16:uniqueId val="{00000036-FDA2-4BEA-87E3-D85BFCDDF703}"/>
            </c:ext>
          </c:extLst>
        </c:ser>
        <c:ser>
          <c:idx val="55"/>
          <c:order val="55"/>
          <c:tx>
            <c:strRef>
              <c:f>Sheet1!$A$59</c:f>
              <c:strCache>
                <c:ptCount val="1"/>
              </c:strCache>
            </c:strRef>
          </c:tx>
          <c:spPr>
            <a:solidFill>
              <a:schemeClr val="accent2"/>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Sheet1!$B$59:$AG$59</c:f>
            </c:numRef>
          </c:val>
          <c:extLst>
            <c:ext xmlns:c16="http://schemas.microsoft.com/office/drawing/2014/chart" uri="{C3380CC4-5D6E-409C-BE32-E72D297353CC}">
              <c16:uniqueId val="{00000037-FDA2-4BEA-87E3-D85BFCDDF703}"/>
            </c:ext>
          </c:extLst>
        </c:ser>
        <c:ser>
          <c:idx val="56"/>
          <c:order val="56"/>
          <c:tx>
            <c:strRef>
              <c:f>Sheet1!$A$60</c:f>
              <c:strCache>
                <c:ptCount val="1"/>
                <c:pt idx="0">
                  <c:v>Category</c:v>
                </c:pt>
              </c:strCache>
            </c:strRef>
          </c:tx>
          <c:spPr>
            <a:solidFill>
              <a:schemeClr val="accent3"/>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Sheet1!$B$60:$AG$60</c:f>
            </c:numRef>
          </c:val>
          <c:extLst>
            <c:ext xmlns:c16="http://schemas.microsoft.com/office/drawing/2014/chart" uri="{C3380CC4-5D6E-409C-BE32-E72D297353CC}">
              <c16:uniqueId val="{00000038-FDA2-4BEA-87E3-D85BFCDDF703}"/>
            </c:ext>
          </c:extLst>
        </c:ser>
        <c:ser>
          <c:idx val="57"/>
          <c:order val="57"/>
          <c:tx>
            <c:strRef>
              <c:f>Sheet1!$A$61</c:f>
              <c:strCache>
                <c:ptCount val="1"/>
                <c:pt idx="0">
                  <c:v>India</c:v>
                </c:pt>
              </c:strCache>
            </c:strRef>
          </c:tx>
          <c:spPr>
            <a:solidFill>
              <a:schemeClr val="bg1">
                <a:lumMod val="85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Sheet1!$B$61:$AG$61</c:f>
              <c:numCache>
                <c:formatCode>#,##0.00</c:formatCode>
                <c:ptCount val="14"/>
                <c:pt idx="0" formatCode="General">
                  <c:v>0</c:v>
                </c:pt>
                <c:pt idx="1">
                  <c:v>1214248</c:v>
                </c:pt>
                <c:pt idx="2">
                  <c:v>2136826.1</c:v>
                </c:pt>
                <c:pt idx="3" formatCode="General">
                  <c:v>0</c:v>
                </c:pt>
                <c:pt idx="4" formatCode="General">
                  <c:v>0</c:v>
                </c:pt>
                <c:pt idx="5" formatCode="General">
                  <c:v>0</c:v>
                </c:pt>
                <c:pt idx="6" formatCode="General">
                  <c:v>0</c:v>
                </c:pt>
                <c:pt idx="7" formatCode="General">
                  <c:v>0</c:v>
                </c:pt>
                <c:pt idx="8">
                  <c:v>2839424.95</c:v>
                </c:pt>
              </c:numCache>
            </c:numRef>
          </c:val>
          <c:extLst>
            <c:ext xmlns:c16="http://schemas.microsoft.com/office/drawing/2014/chart" uri="{C3380CC4-5D6E-409C-BE32-E72D297353CC}">
              <c16:uniqueId val="{00000039-FDA2-4BEA-87E3-D85BFCDDF703}"/>
            </c:ext>
          </c:extLst>
        </c:ser>
        <c:ser>
          <c:idx val="58"/>
          <c:order val="58"/>
          <c:tx>
            <c:strRef>
              <c:f>Sheet1!$A$62</c:f>
              <c:strCache>
                <c:ptCount val="1"/>
                <c:pt idx="0">
                  <c:v>Total GHG emissions including LULUCF/LUCF</c:v>
                </c:pt>
              </c:strCache>
            </c:strRef>
          </c:tx>
          <c:spPr>
            <a:solidFill>
              <a:schemeClr val="accent5"/>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Sheet1!$B$62:$AG$62</c:f>
            </c:numRef>
          </c:val>
          <c:extLst>
            <c:ext xmlns:c16="http://schemas.microsoft.com/office/drawing/2014/chart" uri="{C3380CC4-5D6E-409C-BE32-E72D297353CC}">
              <c16:uniqueId val="{0000003A-FDA2-4BEA-87E3-D85BFCDDF703}"/>
            </c:ext>
          </c:extLst>
        </c:ser>
        <c:ser>
          <c:idx val="59"/>
          <c:order val="59"/>
          <c:tx>
            <c:strRef>
              <c:f>Sheet1!$A$63</c:f>
              <c:strCache>
                <c:ptCount val="1"/>
              </c:strCache>
            </c:strRef>
          </c:tx>
          <c:spPr>
            <a:solidFill>
              <a:schemeClr val="accent6"/>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Sheet1!$B$63:$AG$63</c:f>
            </c:numRef>
          </c:val>
          <c:extLst>
            <c:ext xmlns:c16="http://schemas.microsoft.com/office/drawing/2014/chart" uri="{C3380CC4-5D6E-409C-BE32-E72D297353CC}">
              <c16:uniqueId val="{0000003B-FDA2-4BEA-87E3-D85BFCDDF703}"/>
            </c:ext>
          </c:extLst>
        </c:ser>
        <c:ser>
          <c:idx val="60"/>
          <c:order val="60"/>
          <c:tx>
            <c:strRef>
              <c:f>Sheet1!$A$64</c:f>
              <c:strCache>
                <c:ptCount val="1"/>
                <c:pt idx="0">
                  <c:v>Source: UNFCCC GHG Data Interface</c:v>
                </c:pt>
              </c:strCache>
            </c:strRef>
          </c:tx>
          <c:spPr>
            <a:solidFill>
              <a:schemeClr val="accent1">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Sheet1!$B$64:$AG$64</c:f>
            </c:numRef>
          </c:val>
          <c:extLst>
            <c:ext xmlns:c16="http://schemas.microsoft.com/office/drawing/2014/chart" uri="{C3380CC4-5D6E-409C-BE32-E72D297353CC}">
              <c16:uniqueId val="{0000003C-FDA2-4BEA-87E3-D85BFCDDF703}"/>
            </c:ext>
          </c:extLst>
        </c:ser>
        <c:ser>
          <c:idx val="61"/>
          <c:order val="61"/>
          <c:tx>
            <c:strRef>
              <c:f>Sheet1!$A$65</c:f>
              <c:strCache>
                <c:ptCount val="1"/>
                <c:pt idx="0">
                  <c:v>Note 1: The reporting and review requirements for GHG inventories are different for Annex I and non-Annex I Parties. The definition format of data for emissions/removals from the forestry sector is different for Annex I and non-Annex I Parties.</c:v>
                </c:pt>
              </c:strCache>
            </c:strRef>
          </c:tx>
          <c:spPr>
            <a:solidFill>
              <a:schemeClr val="accent2">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Sheet1!$B$65:$AG$65</c:f>
            </c:numRef>
          </c:val>
          <c:extLst>
            <c:ext xmlns:c16="http://schemas.microsoft.com/office/drawing/2014/chart" uri="{C3380CC4-5D6E-409C-BE32-E72D297353CC}">
              <c16:uniqueId val="{0000003D-FDA2-4BEA-87E3-D85BFCDDF703}"/>
            </c:ext>
          </c:extLst>
        </c:ser>
        <c:ser>
          <c:idx val="62"/>
          <c:order val="62"/>
          <c:tx>
            <c:strRef>
              <c:f>Sheet1!$A$66</c:f>
              <c:strCache>
                <c:ptCount val="1"/>
                <c:pt idx="0">
                  <c:v>Note 2: Base year data in the data interface relate to the base year under the Climate Change Convention (UNFCCC).  The base year under the Convention is defined slightly different than the base year under the Kyoto Protocol.  An exception is made for Eur</c:v>
                </c:pt>
              </c:strCache>
            </c:strRef>
          </c:tx>
          <c:spPr>
            <a:solidFill>
              <a:schemeClr val="accent3">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Sheet1!$B$66:$AG$66</c:f>
            </c:numRef>
          </c:val>
          <c:extLst>
            <c:ext xmlns:c16="http://schemas.microsoft.com/office/drawing/2014/chart" uri="{C3380CC4-5D6E-409C-BE32-E72D297353CC}">
              <c16:uniqueId val="{0000003E-FDA2-4BEA-87E3-D85BFCDDF703}"/>
            </c:ext>
          </c:extLst>
        </c:ser>
        <c:ser>
          <c:idx val="63"/>
          <c:order val="63"/>
          <c:tx>
            <c:strRef>
              <c:f>Sheet1!$A$67</c:f>
              <c:strCache>
                <c:ptCount val="1"/>
                <c:pt idx="0">
                  <c:v>Note 3: Some non-Annex I Parties submitted their GHG inventory data using  the format of the 2006 IPCC Guidelines in reporting GHG emissions/removals.  For this reason, these data could not be included in the data interface.  However, the data are availab</c:v>
                </c:pt>
              </c:strCache>
            </c:strRef>
          </c:tx>
          <c:spPr>
            <a:solidFill>
              <a:schemeClr val="accent4">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Sheet1!$B$67:$AG$67</c:f>
            </c:numRef>
          </c:val>
          <c:extLst>
            <c:ext xmlns:c16="http://schemas.microsoft.com/office/drawing/2014/chart" uri="{C3380CC4-5D6E-409C-BE32-E72D297353CC}">
              <c16:uniqueId val="{0000003F-FDA2-4BEA-87E3-D85BFCDDF703}"/>
            </c:ext>
          </c:extLst>
        </c:ser>
        <c:ser>
          <c:idx val="64"/>
          <c:order val="64"/>
          <c:tx>
            <c:strRef>
              <c:f>Sheet1!$A$68</c:f>
              <c:strCache>
                <c:ptCount val="1"/>
                <c:pt idx="0">
                  <c:v>Note 4: – means "No data available"</c:v>
                </c:pt>
              </c:strCache>
            </c:strRef>
          </c:tx>
          <c:spPr>
            <a:solidFill>
              <a:schemeClr val="accent5">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Sheet1!$B$68:$AG$68</c:f>
            </c:numRef>
          </c:val>
          <c:extLst>
            <c:ext xmlns:c16="http://schemas.microsoft.com/office/drawing/2014/chart" uri="{C3380CC4-5D6E-409C-BE32-E72D297353CC}">
              <c16:uniqueId val="{00000040-FDA2-4BEA-87E3-D85BFCDDF703}"/>
            </c:ext>
          </c:extLst>
        </c:ser>
        <c:ser>
          <c:idx val="65"/>
          <c:order val="65"/>
          <c:tx>
            <c:strRef>
              <c:f>Sheet1!$A$69</c:f>
              <c:strCache>
                <c:ptCount val="1"/>
                <c:pt idx="0">
                  <c:v>Note 5: Data displayed on the data interface are "as received" from Parties. The publication of Party submissions on this website does not imply the expression of any opinion whatsoever on the part of the UNFCCC or the Secretariat of the United Nations co</c:v>
                </c:pt>
              </c:strCache>
            </c:strRef>
          </c:tx>
          <c:spPr>
            <a:solidFill>
              <a:schemeClr val="accent6">
                <a:lumMod val="6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Sheet1!$B$69:$AG$69</c:f>
            </c:numRef>
          </c:val>
          <c:extLst>
            <c:ext xmlns:c16="http://schemas.microsoft.com/office/drawing/2014/chart" uri="{C3380CC4-5D6E-409C-BE32-E72D297353CC}">
              <c16:uniqueId val="{00000041-FDA2-4BEA-87E3-D85BFCDDF703}"/>
            </c:ext>
          </c:extLst>
        </c:ser>
        <c:ser>
          <c:idx val="66"/>
          <c:order val="66"/>
          <c:tx>
            <c:strRef>
              <c:f>Sheet1!$A$70</c:f>
              <c:strCache>
                <c:ptCount val="1"/>
                <c:pt idx="0">
                  <c:v>Report produced on Thursday, 27 April 2023 12:12:41 CEST</c:v>
                </c:pt>
              </c:strCache>
            </c:strRef>
          </c:tx>
          <c:spPr>
            <a:solidFill>
              <a:schemeClr val="accent1">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Sheet1!$B$70:$AG$70</c:f>
            </c:numRef>
          </c:val>
          <c:extLst>
            <c:ext xmlns:c16="http://schemas.microsoft.com/office/drawing/2014/chart" uri="{C3380CC4-5D6E-409C-BE32-E72D297353CC}">
              <c16:uniqueId val="{00000042-FDA2-4BEA-87E3-D85BFCDDF703}"/>
            </c:ext>
          </c:extLst>
        </c:ser>
        <c:ser>
          <c:idx val="67"/>
          <c:order val="67"/>
          <c:tx>
            <c:strRef>
              <c:f>Sheet1!$A$71</c:f>
              <c:strCache>
                <c:ptCount val="1"/>
              </c:strCache>
            </c:strRef>
          </c:tx>
          <c:spPr>
            <a:solidFill>
              <a:schemeClr val="accent2">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Sheet1!$B$71:$AG$71</c:f>
            </c:numRef>
          </c:val>
          <c:extLst>
            <c:ext xmlns:c16="http://schemas.microsoft.com/office/drawing/2014/chart" uri="{C3380CC4-5D6E-409C-BE32-E72D297353CC}">
              <c16:uniqueId val="{00000043-FDA2-4BEA-87E3-D85BFCDDF703}"/>
            </c:ext>
          </c:extLst>
        </c:ser>
        <c:ser>
          <c:idx val="68"/>
          <c:order val="68"/>
          <c:tx>
            <c:strRef>
              <c:f>Sheet1!$A$72</c:f>
              <c:strCache>
                <c:ptCount val="1"/>
              </c:strCache>
            </c:strRef>
          </c:tx>
          <c:spPr>
            <a:solidFill>
              <a:schemeClr val="accent3">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Sheet1!$B$72:$AG$72</c:f>
            </c:numRef>
          </c:val>
          <c:extLst>
            <c:ext xmlns:c16="http://schemas.microsoft.com/office/drawing/2014/chart" uri="{C3380CC4-5D6E-409C-BE32-E72D297353CC}">
              <c16:uniqueId val="{00000044-FDA2-4BEA-87E3-D85BFCDDF703}"/>
            </c:ext>
          </c:extLst>
        </c:ser>
        <c:ser>
          <c:idx val="69"/>
          <c:order val="69"/>
          <c:tx>
            <c:strRef>
              <c:f>Sheet1!$A$73</c:f>
              <c:strCache>
                <c:ptCount val="1"/>
                <c:pt idx="0">
                  <c:v>Annual greenhouse gas (GHG) emissions for China, in Gg CO₂ equivalent</c:v>
                </c:pt>
              </c:strCache>
            </c:strRef>
          </c:tx>
          <c:spPr>
            <a:solidFill>
              <a:schemeClr val="accent4">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Sheet1!$B$73:$AG$73</c:f>
            </c:numRef>
          </c:val>
          <c:extLst>
            <c:ext xmlns:c16="http://schemas.microsoft.com/office/drawing/2014/chart" uri="{C3380CC4-5D6E-409C-BE32-E72D297353CC}">
              <c16:uniqueId val="{00000045-FDA2-4BEA-87E3-D85BFCDDF703}"/>
            </c:ext>
          </c:extLst>
        </c:ser>
        <c:ser>
          <c:idx val="70"/>
          <c:order val="70"/>
          <c:tx>
            <c:strRef>
              <c:f>Sheet1!$A$74</c:f>
              <c:strCache>
                <c:ptCount val="1"/>
                <c:pt idx="0">
                  <c:v>Query results for  — Party: China — Years: All years — Category: Totals — Gas: Aggregate GHGs — Unit: Gg CO₂ equivalent</c:v>
                </c:pt>
              </c:strCache>
            </c:strRef>
          </c:tx>
          <c:spPr>
            <a:solidFill>
              <a:schemeClr val="accent5">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Sheet1!$B$74:$AG$74</c:f>
            </c:numRef>
          </c:val>
          <c:extLst>
            <c:ext xmlns:c16="http://schemas.microsoft.com/office/drawing/2014/chart" uri="{C3380CC4-5D6E-409C-BE32-E72D297353CC}">
              <c16:uniqueId val="{00000046-FDA2-4BEA-87E3-D85BFCDDF703}"/>
            </c:ext>
          </c:extLst>
        </c:ser>
        <c:ser>
          <c:idx val="71"/>
          <c:order val="71"/>
          <c:tx>
            <c:strRef>
              <c:f>Sheet1!$A$75</c:f>
              <c:strCache>
                <c:ptCount val="1"/>
              </c:strCache>
            </c:strRef>
          </c:tx>
          <c:spPr>
            <a:solidFill>
              <a:schemeClr val="accent6">
                <a:lumMod val="80000"/>
                <a:lumOff val="2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Sheet1!$B$75:$AG$75</c:f>
            </c:numRef>
          </c:val>
          <c:extLst>
            <c:ext xmlns:c16="http://schemas.microsoft.com/office/drawing/2014/chart" uri="{C3380CC4-5D6E-409C-BE32-E72D297353CC}">
              <c16:uniqueId val="{00000047-FDA2-4BEA-87E3-D85BFCDDF703}"/>
            </c:ext>
          </c:extLst>
        </c:ser>
        <c:ser>
          <c:idx val="72"/>
          <c:order val="72"/>
          <c:tx>
            <c:strRef>
              <c:f>Sheet1!$A$76</c:f>
              <c:strCache>
                <c:ptCount val="1"/>
                <c:pt idx="0">
                  <c:v>Category</c:v>
                </c:pt>
              </c:strCache>
            </c:strRef>
          </c:tx>
          <c:spPr>
            <a:solidFill>
              <a:schemeClr val="accent1">
                <a:lumMod val="80000"/>
              </a:schemeClr>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Sheet1!$B$76:$AG$76</c:f>
            </c:numRef>
          </c:val>
          <c:extLst>
            <c:ext xmlns:c16="http://schemas.microsoft.com/office/drawing/2014/chart" uri="{C3380CC4-5D6E-409C-BE32-E72D297353CC}">
              <c16:uniqueId val="{00000048-FDA2-4BEA-87E3-D85BFCDDF703}"/>
            </c:ext>
          </c:extLst>
        </c:ser>
        <c:ser>
          <c:idx val="73"/>
          <c:order val="73"/>
          <c:tx>
            <c:strRef>
              <c:f>Sheet1!$A$77</c:f>
              <c:strCache>
                <c:ptCount val="1"/>
                <c:pt idx="0">
                  <c:v>China</c:v>
                </c:pt>
              </c:strCache>
            </c:strRef>
          </c:tx>
          <c:spPr>
            <a:solidFill>
              <a:schemeClr val="accent1"/>
            </a:solidFill>
            <a:ln>
              <a:noFill/>
            </a:ln>
            <a:effectLst/>
          </c:spPr>
          <c:invertIfNegative val="0"/>
          <c:cat>
            <c:strRef>
              <c:f>Sheet1!$B$3:$AG$3</c:f>
              <c:strCache>
                <c:ptCount val="14"/>
                <c:pt idx="0">
                  <c:v>1990</c:v>
                </c:pt>
                <c:pt idx="1">
                  <c:v>1993</c:v>
                </c:pt>
                <c:pt idx="2">
                  <c:v>2009</c:v>
                </c:pt>
                <c:pt idx="3">
                  <c:v>2010</c:v>
                </c:pt>
                <c:pt idx="4">
                  <c:v>2011</c:v>
                </c:pt>
                <c:pt idx="5">
                  <c:v>2012</c:v>
                </c:pt>
                <c:pt idx="6">
                  <c:v>2013</c:v>
                </c:pt>
                <c:pt idx="7">
                  <c:v>2014</c:v>
                </c:pt>
                <c:pt idx="8">
                  <c:v>2015</c:v>
                </c:pt>
                <c:pt idx="9">
                  <c:v>2016</c:v>
                </c:pt>
                <c:pt idx="10">
                  <c:v>2017</c:v>
                </c:pt>
                <c:pt idx="11">
                  <c:v>2018</c:v>
                </c:pt>
                <c:pt idx="12">
                  <c:v>2019</c:v>
                </c:pt>
                <c:pt idx="13">
                  <c:v>2020</c:v>
                </c:pt>
              </c:strCache>
            </c:strRef>
          </c:cat>
          <c:val>
            <c:numRef>
              <c:f>Sheet1!$B$77:$AG$77</c:f>
              <c:numCache>
                <c:formatCode>#,##0.00</c:formatCode>
                <c:ptCount val="14"/>
                <c:pt idx="0" formatCode="General">
                  <c:v>0</c:v>
                </c:pt>
                <c:pt idx="1">
                  <c:v>4057617</c:v>
                </c:pt>
                <c:pt idx="2">
                  <c:v>10543331</c:v>
                </c:pt>
                <c:pt idx="3" formatCode="General">
                  <c:v>0</c:v>
                </c:pt>
                <c:pt idx="4">
                  <c:v>11895765</c:v>
                </c:pt>
                <c:pt idx="5" formatCode="General">
                  <c:v>0</c:v>
                </c:pt>
                <c:pt idx="6">
                  <c:v>12300200</c:v>
                </c:pt>
              </c:numCache>
            </c:numRef>
          </c:val>
          <c:extLst>
            <c:ext xmlns:c16="http://schemas.microsoft.com/office/drawing/2014/chart" uri="{C3380CC4-5D6E-409C-BE32-E72D297353CC}">
              <c16:uniqueId val="{00000049-FDA2-4BEA-87E3-D85BFCDDF703}"/>
            </c:ext>
          </c:extLst>
        </c:ser>
        <c:dLbls>
          <c:showLegendKey val="0"/>
          <c:showVal val="0"/>
          <c:showCatName val="0"/>
          <c:showSerName val="0"/>
          <c:showPercent val="0"/>
          <c:showBubbleSize val="0"/>
        </c:dLbls>
        <c:gapWidth val="219"/>
        <c:overlap val="-27"/>
        <c:axId val="733399871"/>
        <c:axId val="733401311"/>
      </c:barChart>
      <c:catAx>
        <c:axId val="73339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3401311"/>
        <c:crosses val="autoZero"/>
        <c:auto val="1"/>
        <c:lblAlgn val="ctr"/>
        <c:lblOffset val="100"/>
        <c:noMultiLvlLbl val="0"/>
      </c:catAx>
      <c:valAx>
        <c:axId val="7334013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Kt CO2e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33998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4770" name="Rectangle 2">
            <a:extLst>
              <a:ext uri="{FF2B5EF4-FFF2-40B4-BE49-F238E27FC236}">
                <a16:creationId xmlns:a16="http://schemas.microsoft.com/office/drawing/2014/main" id="{8D8F6E23-AEF5-883E-B76E-294D7256DD8E}"/>
              </a:ext>
            </a:extLst>
          </p:cNvPr>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defTabSz="914614" eaLnBrk="1" hangingPunct="1">
              <a:defRPr sz="1200">
                <a:latin typeface="Arial" charset="0"/>
                <a:ea typeface="+mn-ea"/>
              </a:defRPr>
            </a:lvl1pPr>
          </a:lstStyle>
          <a:p>
            <a:pPr>
              <a:defRPr/>
            </a:pPr>
            <a:endParaRPr lang="en-US"/>
          </a:p>
        </p:txBody>
      </p:sp>
      <p:sp>
        <p:nvSpPr>
          <p:cNvPr id="544771" name="Rectangle 3">
            <a:extLst>
              <a:ext uri="{FF2B5EF4-FFF2-40B4-BE49-F238E27FC236}">
                <a16:creationId xmlns:a16="http://schemas.microsoft.com/office/drawing/2014/main" id="{8AFBCE7D-3EA4-997F-FA86-E3D4AD3BD1BE}"/>
              </a:ext>
            </a:extLst>
          </p:cNvPr>
          <p:cNvSpPr>
            <a:spLocks noGrp="1" noChangeArrowheads="1"/>
          </p:cNvSpPr>
          <p:nvPr>
            <p:ph type="dt" sz="quarter" idx="1"/>
          </p:nvPr>
        </p:nvSpPr>
        <p:spPr bwMode="auto">
          <a:xfrm>
            <a:off x="3840163" y="0"/>
            <a:ext cx="294005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defTabSz="914614" eaLnBrk="1" hangingPunct="1">
              <a:defRPr sz="1200">
                <a:latin typeface="Arial" charset="0"/>
                <a:ea typeface="+mn-ea"/>
              </a:defRPr>
            </a:lvl1pPr>
          </a:lstStyle>
          <a:p>
            <a:pPr>
              <a:defRPr/>
            </a:pPr>
            <a:endParaRPr lang="en-US"/>
          </a:p>
        </p:txBody>
      </p:sp>
      <p:sp>
        <p:nvSpPr>
          <p:cNvPr id="544772" name="Rectangle 4">
            <a:extLst>
              <a:ext uri="{FF2B5EF4-FFF2-40B4-BE49-F238E27FC236}">
                <a16:creationId xmlns:a16="http://schemas.microsoft.com/office/drawing/2014/main" id="{2FF450A0-2B5D-5217-2A7A-251C5EAC7C95}"/>
              </a:ext>
            </a:extLst>
          </p:cNvPr>
          <p:cNvSpPr>
            <a:spLocks noGrp="1" noChangeArrowheads="1"/>
          </p:cNvSpPr>
          <p:nvPr>
            <p:ph type="ftr" sz="quarter" idx="2"/>
          </p:nvPr>
        </p:nvSpPr>
        <p:spPr bwMode="auto">
          <a:xfrm>
            <a:off x="0" y="9420225"/>
            <a:ext cx="294005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defTabSz="914614" eaLnBrk="1" hangingPunct="1">
              <a:defRPr sz="1200">
                <a:latin typeface="Arial" charset="0"/>
                <a:ea typeface="+mn-ea"/>
              </a:defRPr>
            </a:lvl1pPr>
          </a:lstStyle>
          <a:p>
            <a:pPr>
              <a:defRPr/>
            </a:pPr>
            <a:endParaRPr lang="en-US"/>
          </a:p>
        </p:txBody>
      </p:sp>
      <p:sp>
        <p:nvSpPr>
          <p:cNvPr id="544773" name="Rectangle 5">
            <a:extLst>
              <a:ext uri="{FF2B5EF4-FFF2-40B4-BE49-F238E27FC236}">
                <a16:creationId xmlns:a16="http://schemas.microsoft.com/office/drawing/2014/main" id="{95BFA07C-D311-2C9E-FB26-66776A3A6A49}"/>
              </a:ext>
            </a:extLst>
          </p:cNvPr>
          <p:cNvSpPr>
            <a:spLocks noGrp="1" noChangeArrowheads="1"/>
          </p:cNvSpPr>
          <p:nvPr>
            <p:ph type="sldNum" sz="quarter" idx="3"/>
          </p:nvPr>
        </p:nvSpPr>
        <p:spPr bwMode="auto">
          <a:xfrm>
            <a:off x="3840163" y="9420225"/>
            <a:ext cx="294005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1" hangingPunct="1">
              <a:defRPr sz="1200"/>
            </a:lvl1pPr>
          </a:lstStyle>
          <a:p>
            <a:pPr>
              <a:defRPr/>
            </a:pPr>
            <a:fld id="{2C141F4D-9009-49D5-A08D-1F84C30956C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C0FB7DA-B3CC-C47D-C97A-4B9C040F97BF}"/>
              </a:ext>
            </a:extLst>
          </p:cNvPr>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defTabSz="914614" eaLnBrk="1" hangingPunct="1">
              <a:defRPr sz="1200">
                <a:latin typeface="Arial" charset="0"/>
                <a:ea typeface="+mn-ea"/>
              </a:defRPr>
            </a:lvl1pPr>
          </a:lstStyle>
          <a:p>
            <a:pPr>
              <a:defRPr/>
            </a:pPr>
            <a:endParaRPr lang="en-US"/>
          </a:p>
        </p:txBody>
      </p:sp>
      <p:sp>
        <p:nvSpPr>
          <p:cNvPr id="12291" name="Rectangle 3">
            <a:extLst>
              <a:ext uri="{FF2B5EF4-FFF2-40B4-BE49-F238E27FC236}">
                <a16:creationId xmlns:a16="http://schemas.microsoft.com/office/drawing/2014/main" id="{C14C9CA8-A436-E5AC-AC5D-0578DCCA4F92}"/>
              </a:ext>
            </a:extLst>
          </p:cNvPr>
          <p:cNvSpPr>
            <a:spLocks noGrp="1" noChangeArrowheads="1"/>
          </p:cNvSpPr>
          <p:nvPr>
            <p:ph type="dt" idx="1"/>
          </p:nvPr>
        </p:nvSpPr>
        <p:spPr bwMode="auto">
          <a:xfrm>
            <a:off x="3840163" y="0"/>
            <a:ext cx="294005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defTabSz="914614" eaLnBrk="1" hangingPunct="1">
              <a:defRPr sz="1200">
                <a:latin typeface="Arial" charset="0"/>
                <a:ea typeface="+mn-ea"/>
              </a:defRPr>
            </a:lvl1pPr>
          </a:lstStyle>
          <a:p>
            <a:pPr>
              <a:defRPr/>
            </a:pPr>
            <a:endParaRPr lang="en-US"/>
          </a:p>
        </p:txBody>
      </p:sp>
      <p:sp>
        <p:nvSpPr>
          <p:cNvPr id="27652" name="Rectangle 4">
            <a:extLst>
              <a:ext uri="{FF2B5EF4-FFF2-40B4-BE49-F238E27FC236}">
                <a16:creationId xmlns:a16="http://schemas.microsoft.com/office/drawing/2014/main" id="{2E8A271F-BAAB-BF1B-B9A4-F210C5044AE7}"/>
              </a:ext>
            </a:extLst>
          </p:cNvPr>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349974A2-8617-75EF-3165-06B9E3B0AAE0}"/>
              </a:ext>
            </a:extLst>
          </p:cNvPr>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AE5E2C31-AC5B-2389-F5E7-5802BC904FA0}"/>
              </a:ext>
            </a:extLst>
          </p:cNvPr>
          <p:cNvSpPr>
            <a:spLocks noGrp="1" noChangeArrowheads="1"/>
          </p:cNvSpPr>
          <p:nvPr>
            <p:ph type="ftr" sz="quarter" idx="4"/>
          </p:nvPr>
        </p:nvSpPr>
        <p:spPr bwMode="auto">
          <a:xfrm>
            <a:off x="0" y="9420225"/>
            <a:ext cx="294005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defTabSz="914614" eaLnBrk="1" hangingPunct="1">
              <a:defRPr sz="1200">
                <a:latin typeface="Arial" charset="0"/>
                <a:ea typeface="+mn-ea"/>
              </a:defRPr>
            </a:lvl1pPr>
          </a:lstStyle>
          <a:p>
            <a:pPr>
              <a:defRPr/>
            </a:pPr>
            <a:endParaRPr lang="en-US"/>
          </a:p>
        </p:txBody>
      </p:sp>
      <p:sp>
        <p:nvSpPr>
          <p:cNvPr id="12295" name="Rectangle 7">
            <a:extLst>
              <a:ext uri="{FF2B5EF4-FFF2-40B4-BE49-F238E27FC236}">
                <a16:creationId xmlns:a16="http://schemas.microsoft.com/office/drawing/2014/main" id="{F8D4DA87-4D38-428F-CB0E-5531EBEAD392}"/>
              </a:ext>
            </a:extLst>
          </p:cNvPr>
          <p:cNvSpPr>
            <a:spLocks noGrp="1" noChangeArrowheads="1"/>
          </p:cNvSpPr>
          <p:nvPr>
            <p:ph type="sldNum" sz="quarter" idx="5"/>
          </p:nvPr>
        </p:nvSpPr>
        <p:spPr bwMode="auto">
          <a:xfrm>
            <a:off x="3840163" y="9420225"/>
            <a:ext cx="294005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1" hangingPunct="1">
              <a:defRPr sz="1200"/>
            </a:lvl1pPr>
          </a:lstStyle>
          <a:p>
            <a:pPr>
              <a:defRPr/>
            </a:pPr>
            <a:fld id="{B5AB2DBF-8DEA-4A85-93F6-56D8D759B27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image" Target="../media/image5.emf"/></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DE49B541-6382-D682-FBA2-8B652D7289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13C58DC-14E6-4CD4-AE8A-BF515ACF03AE}" type="slidenum">
              <a:rPr lang="en-US" altLang="en-US" smtClean="0"/>
              <a:pPr>
                <a:spcBef>
                  <a:spcPct val="0"/>
                </a:spcBef>
              </a:pPr>
              <a:t>1</a:t>
            </a:fld>
            <a:endParaRPr lang="en-US" altLang="en-US"/>
          </a:p>
        </p:txBody>
      </p:sp>
      <p:sp>
        <p:nvSpPr>
          <p:cNvPr id="30723" name="Rectangle 2">
            <a:extLst>
              <a:ext uri="{FF2B5EF4-FFF2-40B4-BE49-F238E27FC236}">
                <a16:creationId xmlns:a16="http://schemas.microsoft.com/office/drawing/2014/main" id="{502047A3-46DB-2088-5819-945FDE21862B}"/>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868BE73E-24F8-4173-178D-0FFD0842BC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B5AB2DBF-8DEA-4A85-93F6-56D8D759B27B}" type="slidenum">
              <a:rPr lang="en-US" altLang="en-US" smtClean="0"/>
              <a:pPr>
                <a:defRPr/>
              </a:pPr>
              <a:t>2</a:t>
            </a:fld>
            <a:endParaRPr lang="en-US" altLang="en-US"/>
          </a:p>
        </p:txBody>
      </p:sp>
    </p:spTree>
    <p:extLst>
      <p:ext uri="{BB962C8B-B14F-4D97-AF65-F5344CB8AC3E}">
        <p14:creationId xmlns:p14="http://schemas.microsoft.com/office/powerpoint/2010/main" val="85424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a:extLst>
              <a:ext uri="{FF2B5EF4-FFF2-40B4-BE49-F238E27FC236}">
                <a16:creationId xmlns:a16="http://schemas.microsoft.com/office/drawing/2014/main" id="{3EBFF4AC-1859-2DF0-42BC-F9468A902F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2DDF5A3E-FF85-47E2-8715-81277A3B3523}" type="slidenum">
              <a:rPr lang="en-US" altLang="en-US" smtClean="0">
                <a:solidFill>
                  <a:srgbClr val="000000"/>
                </a:solidFill>
                <a:cs typeface="Arial" panose="020B0604020202020204" pitchFamily="34" charset="0"/>
              </a:rPr>
              <a:pPr>
                <a:spcBef>
                  <a:spcPct val="0"/>
                </a:spcBef>
              </a:pPr>
              <a:t>6</a:t>
            </a:fld>
            <a:endParaRPr lang="en-US" altLang="en-US">
              <a:solidFill>
                <a:srgbClr val="000000"/>
              </a:solidFill>
              <a:cs typeface="Arial" panose="020B0604020202020204" pitchFamily="34" charset="0"/>
            </a:endParaRPr>
          </a:p>
        </p:txBody>
      </p:sp>
      <p:sp>
        <p:nvSpPr>
          <p:cNvPr id="166915" name="Rectangle 2">
            <a:extLst>
              <a:ext uri="{FF2B5EF4-FFF2-40B4-BE49-F238E27FC236}">
                <a16:creationId xmlns:a16="http://schemas.microsoft.com/office/drawing/2014/main" id="{80408830-D105-1C5D-1229-9DB4CA78CF8D}"/>
              </a:ext>
            </a:extLst>
          </p:cNvPr>
          <p:cNvSpPr>
            <a:spLocks noGrp="1" noRot="1" noChangeAspect="1" noChangeArrowheads="1" noTextEdit="1"/>
          </p:cNvSpPr>
          <p:nvPr>
            <p:ph type="sldImg"/>
          </p:nvPr>
        </p:nvSpPr>
        <p:spPr>
          <a:xfrm>
            <a:off x="914400" y="744538"/>
            <a:ext cx="4957763" cy="3719512"/>
          </a:xfrm>
          <a:ln/>
        </p:spPr>
      </p:sp>
      <p:sp>
        <p:nvSpPr>
          <p:cNvPr id="166916" name="Rectangle 3">
            <a:extLst>
              <a:ext uri="{FF2B5EF4-FFF2-40B4-BE49-F238E27FC236}">
                <a16:creationId xmlns:a16="http://schemas.microsoft.com/office/drawing/2014/main" id="{DAD75150-59BC-20F4-2AFA-4623752CB9BE}"/>
              </a:ext>
            </a:extLst>
          </p:cNvPr>
          <p:cNvSpPr>
            <a:spLocks noGrp="1" noChangeArrowheads="1"/>
          </p:cNvSpPr>
          <p:nvPr>
            <p:ph type="body" idx="1"/>
          </p:nvPr>
        </p:nvSpPr>
        <p:spPr>
          <a:xfrm>
            <a:off x="904875" y="4711700"/>
            <a:ext cx="4972050" cy="4462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graphicFrame>
        <p:nvGraphicFramePr>
          <p:cNvPr id="166917" name="Object 4">
            <a:extLst>
              <a:ext uri="{FF2B5EF4-FFF2-40B4-BE49-F238E27FC236}">
                <a16:creationId xmlns:a16="http://schemas.microsoft.com/office/drawing/2014/main" id="{B10961BC-7602-A09B-41F0-F587740F223C}"/>
              </a:ext>
            </a:extLst>
          </p:cNvPr>
          <p:cNvGraphicFramePr>
            <a:graphicFrameLocks noChangeAspect="1"/>
          </p:cNvGraphicFramePr>
          <p:nvPr/>
        </p:nvGraphicFramePr>
        <p:xfrm>
          <a:off x="1389063" y="1423988"/>
          <a:ext cx="3911600" cy="2603500"/>
        </p:xfrm>
        <a:graphic>
          <a:graphicData uri="http://schemas.openxmlformats.org/presentationml/2006/ole">
            <mc:AlternateContent xmlns:mc="http://schemas.openxmlformats.org/markup-compatibility/2006">
              <mc:Choice xmlns:v="urn:schemas-microsoft-com:vml" Requires="v">
                <p:oleObj name="Worksheet" r:id="rId3" imgW="3553920" imgH="2361600" progId="Excel.Sheet.8">
                  <p:embed/>
                </p:oleObj>
              </mc:Choice>
              <mc:Fallback>
                <p:oleObj name="Worksheet" r:id="rId3" imgW="3553920" imgH="2361600" progId="Excel.Sheet.8">
                  <p:embed/>
                  <p:pic>
                    <p:nvPicPr>
                      <p:cNvPr id="166917" name="Object 4">
                        <a:extLst>
                          <a:ext uri="{FF2B5EF4-FFF2-40B4-BE49-F238E27FC236}">
                            <a16:creationId xmlns:a16="http://schemas.microsoft.com/office/drawing/2014/main" id="{B10961BC-7602-A09B-41F0-F587740F22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063" y="1423988"/>
                        <a:ext cx="3911600"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9943"/>
            <a:ext cx="7772400" cy="1470513"/>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5"/>
            <a:ext cx="6400800" cy="17529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a:extLst>
              <a:ext uri="{FF2B5EF4-FFF2-40B4-BE49-F238E27FC236}">
                <a16:creationId xmlns:a16="http://schemas.microsoft.com/office/drawing/2014/main" id="{203C8338-BC68-18FD-3B2A-66577751F16B}"/>
              </a:ext>
            </a:extLst>
          </p:cNvPr>
          <p:cNvSpPr>
            <a:spLocks noGrp="1"/>
          </p:cNvSpPr>
          <p:nvPr>
            <p:ph type="ftr" sz="quarter" idx="10"/>
          </p:nvPr>
        </p:nvSpPr>
        <p:spPr/>
        <p:txBody>
          <a:bodyPr/>
          <a:lstStyle>
            <a:lvl1pPr>
              <a:defRPr>
                <a:latin typeface="Arial" panose="020B0604020202020204" pitchFamily="34" charset="0"/>
              </a:defRPr>
            </a:lvl1pPr>
          </a:lstStyle>
          <a:p>
            <a:pPr>
              <a:defRPr/>
            </a:pPr>
            <a:endParaRPr lang="en-GB" altLang="en-US"/>
          </a:p>
        </p:txBody>
      </p:sp>
    </p:spTree>
    <p:extLst>
      <p:ext uri="{BB962C8B-B14F-4D97-AF65-F5344CB8AC3E}">
        <p14:creationId xmlns:p14="http://schemas.microsoft.com/office/powerpoint/2010/main" val="159937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Date Placeholder 3">
            <a:extLst>
              <a:ext uri="{FF2B5EF4-FFF2-40B4-BE49-F238E27FC236}">
                <a16:creationId xmlns:a16="http://schemas.microsoft.com/office/drawing/2014/main" id="{0C2D4F39-BE1E-1C52-4B27-48D79E00081D}"/>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4" name="Footer Placeholder 4">
            <a:extLst>
              <a:ext uri="{FF2B5EF4-FFF2-40B4-BE49-F238E27FC236}">
                <a16:creationId xmlns:a16="http://schemas.microsoft.com/office/drawing/2014/main" id="{5C0C27B7-9E53-8831-2BD5-D6532CCA09E4}"/>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5" name="Slide Number Placeholder 5">
            <a:extLst>
              <a:ext uri="{FF2B5EF4-FFF2-40B4-BE49-F238E27FC236}">
                <a16:creationId xmlns:a16="http://schemas.microsoft.com/office/drawing/2014/main" id="{89931ACD-D20C-C4D6-2F5F-8FBC14A6EB01}"/>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69F28F53-2F14-43C9-B6C0-AC47461A06D4}" type="slidenum">
              <a:rPr lang="en-GB" altLang="en-US"/>
              <a:pPr>
                <a:defRPr/>
              </a:pPr>
              <a:t>‹#›</a:t>
            </a:fld>
            <a:endParaRPr lang="en-GB" altLang="en-US"/>
          </a:p>
        </p:txBody>
      </p:sp>
    </p:spTree>
    <p:extLst>
      <p:ext uri="{BB962C8B-B14F-4D97-AF65-F5344CB8AC3E}">
        <p14:creationId xmlns:p14="http://schemas.microsoft.com/office/powerpoint/2010/main" val="220062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61"/>
            <a:ext cx="2057400" cy="5851281"/>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2" y="274761"/>
            <a:ext cx="5969000" cy="58512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29AF8-FF84-32F6-A739-756CDAA1852B}"/>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5" name="Footer Placeholder 4">
            <a:extLst>
              <a:ext uri="{FF2B5EF4-FFF2-40B4-BE49-F238E27FC236}">
                <a16:creationId xmlns:a16="http://schemas.microsoft.com/office/drawing/2014/main" id="{01E1B79C-47BD-F71F-199E-8A11170C8455}"/>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6" name="Slide Number Placeholder 5">
            <a:extLst>
              <a:ext uri="{FF2B5EF4-FFF2-40B4-BE49-F238E27FC236}">
                <a16:creationId xmlns:a16="http://schemas.microsoft.com/office/drawing/2014/main" id="{0BD7EE92-88D8-F59D-FC0A-D5290F28731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3C2A0309-62D0-439E-9EAB-765AD8D01EE8}" type="slidenum">
              <a:rPr lang="en-GB" altLang="en-US"/>
              <a:pPr>
                <a:defRPr/>
              </a:pPr>
              <a:t>‹#›</a:t>
            </a:fld>
            <a:endParaRPr lang="en-GB" altLang="en-US"/>
          </a:p>
        </p:txBody>
      </p:sp>
    </p:spTree>
    <p:extLst>
      <p:ext uri="{BB962C8B-B14F-4D97-AF65-F5344CB8AC3E}">
        <p14:creationId xmlns:p14="http://schemas.microsoft.com/office/powerpoint/2010/main" val="946560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9943"/>
            <a:ext cx="7772400" cy="1470513"/>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5"/>
            <a:ext cx="6400800" cy="17529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a:extLst>
              <a:ext uri="{FF2B5EF4-FFF2-40B4-BE49-F238E27FC236}">
                <a16:creationId xmlns:a16="http://schemas.microsoft.com/office/drawing/2014/main" id="{23C28790-E068-97AB-A469-F1249E13EA62}"/>
              </a:ext>
            </a:extLst>
          </p:cNvPr>
          <p:cNvSpPr>
            <a:spLocks noGrp="1"/>
          </p:cNvSpPr>
          <p:nvPr>
            <p:ph type="ftr" sz="quarter" idx="10"/>
          </p:nvPr>
        </p:nvSpPr>
        <p:spPr/>
        <p:txBody>
          <a:bodyPr/>
          <a:lstStyle>
            <a:lvl1pPr>
              <a:defRPr>
                <a:latin typeface="Arial" panose="020B0604020202020204" pitchFamily="34" charset="0"/>
              </a:defRPr>
            </a:lvl1pPr>
          </a:lstStyle>
          <a:p>
            <a:pPr>
              <a:defRPr/>
            </a:pPr>
            <a:endParaRPr lang="en-GB" altLang="en-US"/>
          </a:p>
        </p:txBody>
      </p:sp>
    </p:spTree>
    <p:extLst>
      <p:ext uri="{BB962C8B-B14F-4D97-AF65-F5344CB8AC3E}">
        <p14:creationId xmlns:p14="http://schemas.microsoft.com/office/powerpoint/2010/main" val="1292259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3CBB53E-F50D-CF71-2987-41CA80E653FA}"/>
              </a:ext>
            </a:extLst>
          </p:cNvPr>
          <p:cNvCxnSpPr/>
          <p:nvPr userDrawn="1"/>
        </p:nvCxnSpPr>
        <p:spPr>
          <a:xfrm>
            <a:off x="442913" y="6319838"/>
            <a:ext cx="8258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836714"/>
            <a:ext cx="8229600" cy="5383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DB4F5230-ED5A-9B8B-4E64-4B92C0263EC1}"/>
              </a:ext>
            </a:extLst>
          </p:cNvPr>
          <p:cNvSpPr>
            <a:spLocks noGrp="1"/>
          </p:cNvSpPr>
          <p:nvPr>
            <p:ph type="ftr" sz="quarter" idx="10"/>
          </p:nvPr>
        </p:nvSpPr>
        <p:spPr/>
        <p:txBody>
          <a:bodyPr/>
          <a:lstStyle>
            <a:lvl1pPr>
              <a:defRPr>
                <a:latin typeface="Arial" panose="020B0604020202020204" pitchFamily="34" charset="0"/>
              </a:defRPr>
            </a:lvl1pPr>
          </a:lstStyle>
          <a:p>
            <a:pPr>
              <a:defRPr/>
            </a:pPr>
            <a:endParaRPr lang="en-GB" altLang="en-US"/>
          </a:p>
        </p:txBody>
      </p:sp>
    </p:spTree>
    <p:extLst>
      <p:ext uri="{BB962C8B-B14F-4D97-AF65-F5344CB8AC3E}">
        <p14:creationId xmlns:p14="http://schemas.microsoft.com/office/powerpoint/2010/main" val="3084465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84" y="4407153"/>
            <a:ext cx="7772400" cy="1361709"/>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1784" y="290696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1602C2-BA23-568E-00AB-8F36346BE7B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5" name="Footer Placeholder 4">
            <a:extLst>
              <a:ext uri="{FF2B5EF4-FFF2-40B4-BE49-F238E27FC236}">
                <a16:creationId xmlns:a16="http://schemas.microsoft.com/office/drawing/2014/main" id="{1ABDB897-1082-3EF0-4EB2-38DB5E450963}"/>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6" name="Slide Number Placeholder 5">
            <a:extLst>
              <a:ext uri="{FF2B5EF4-FFF2-40B4-BE49-F238E27FC236}">
                <a16:creationId xmlns:a16="http://schemas.microsoft.com/office/drawing/2014/main" id="{2317B7A0-A87E-FB07-ED2C-DBAF40B273A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FE160681-C989-449D-8D0C-C63E83172DCA}" type="slidenum">
              <a:rPr lang="en-GB" altLang="en-US"/>
              <a:pPr>
                <a:defRPr/>
              </a:pPr>
              <a:t>‹#›</a:t>
            </a:fld>
            <a:endParaRPr lang="en-GB" altLang="en-US"/>
          </a:p>
        </p:txBody>
      </p:sp>
    </p:spTree>
    <p:extLst>
      <p:ext uri="{BB962C8B-B14F-4D97-AF65-F5344CB8AC3E}">
        <p14:creationId xmlns:p14="http://schemas.microsoft.com/office/powerpoint/2010/main" val="1634204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3542" y="836714"/>
            <a:ext cx="4013200" cy="53839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8012" y="836714"/>
            <a:ext cx="4013200" cy="53839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Date Placeholder 4">
            <a:extLst>
              <a:ext uri="{FF2B5EF4-FFF2-40B4-BE49-F238E27FC236}">
                <a16:creationId xmlns:a16="http://schemas.microsoft.com/office/drawing/2014/main" id="{66B7CEBC-46E5-E684-D191-50FFBC39536B}"/>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5" name="Footer Placeholder 5">
            <a:extLst>
              <a:ext uri="{FF2B5EF4-FFF2-40B4-BE49-F238E27FC236}">
                <a16:creationId xmlns:a16="http://schemas.microsoft.com/office/drawing/2014/main" id="{70032A37-617B-CC95-1548-D044009AC2F6}"/>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6" name="Slide Number Placeholder 6">
            <a:extLst>
              <a:ext uri="{FF2B5EF4-FFF2-40B4-BE49-F238E27FC236}">
                <a16:creationId xmlns:a16="http://schemas.microsoft.com/office/drawing/2014/main" id="{55F75B2F-E843-0A4F-2A2F-7E8B87085F61}"/>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24A665E6-5002-4791-A09F-129C7E9D07D2}" type="slidenum">
              <a:rPr lang="en-GB" altLang="en-US"/>
              <a:pPr>
                <a:defRPr/>
              </a:pPr>
              <a:t>‹#›</a:t>
            </a:fld>
            <a:endParaRPr lang="en-GB" altLang="en-US"/>
          </a:p>
        </p:txBody>
      </p:sp>
    </p:spTree>
    <p:extLst>
      <p:ext uri="{BB962C8B-B14F-4D97-AF65-F5344CB8AC3E}">
        <p14:creationId xmlns:p14="http://schemas.microsoft.com/office/powerpoint/2010/main" val="3136938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760"/>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2" y="1535358"/>
            <a:ext cx="4040717" cy="6396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3541" y="2282414"/>
            <a:ext cx="4040717" cy="39510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6087" y="1535358"/>
            <a:ext cx="4040716" cy="6396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087" y="2174998"/>
            <a:ext cx="4040716" cy="39510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DD04DF-9EFF-AB61-E496-6AB964DAE155}"/>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8" name="Footer Placeholder 7">
            <a:extLst>
              <a:ext uri="{FF2B5EF4-FFF2-40B4-BE49-F238E27FC236}">
                <a16:creationId xmlns:a16="http://schemas.microsoft.com/office/drawing/2014/main" id="{80A1757B-CFF5-8473-04D1-704E38D14349}"/>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9" name="Slide Number Placeholder 8">
            <a:extLst>
              <a:ext uri="{FF2B5EF4-FFF2-40B4-BE49-F238E27FC236}">
                <a16:creationId xmlns:a16="http://schemas.microsoft.com/office/drawing/2014/main" id="{4B4BBA04-F94D-5F46-8D20-780812E4C15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7E7EBAEF-2433-4662-BECA-0AB752CADFB8}" type="slidenum">
              <a:rPr lang="en-GB" altLang="en-US"/>
              <a:pPr>
                <a:defRPr/>
              </a:pPr>
              <a:t>‹#›</a:t>
            </a:fld>
            <a:endParaRPr lang="en-GB" altLang="en-US"/>
          </a:p>
        </p:txBody>
      </p:sp>
    </p:spTree>
    <p:extLst>
      <p:ext uri="{BB962C8B-B14F-4D97-AF65-F5344CB8AC3E}">
        <p14:creationId xmlns:p14="http://schemas.microsoft.com/office/powerpoint/2010/main" val="4075690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760"/>
            <a:ext cx="8229600" cy="1143000"/>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E9D397-BE69-B984-281D-EA04DD3F4901}"/>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4" name="Footer Placeholder 3">
            <a:extLst>
              <a:ext uri="{FF2B5EF4-FFF2-40B4-BE49-F238E27FC236}">
                <a16:creationId xmlns:a16="http://schemas.microsoft.com/office/drawing/2014/main" id="{1346B5AC-31A4-6EC8-8A17-BDBB6BD92FA9}"/>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5" name="Slide Number Placeholder 4">
            <a:extLst>
              <a:ext uri="{FF2B5EF4-FFF2-40B4-BE49-F238E27FC236}">
                <a16:creationId xmlns:a16="http://schemas.microsoft.com/office/drawing/2014/main" id="{6C3A9DC7-72EF-51A4-5815-64B925D8830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B2DAB57B-D9BD-49D0-BB9F-E5A3270303B0}" type="slidenum">
              <a:rPr lang="en-GB" altLang="en-US"/>
              <a:pPr>
                <a:defRPr/>
              </a:pPr>
              <a:t>‹#›</a:t>
            </a:fld>
            <a:endParaRPr lang="en-GB" altLang="en-US"/>
          </a:p>
        </p:txBody>
      </p:sp>
    </p:spTree>
    <p:extLst>
      <p:ext uri="{BB962C8B-B14F-4D97-AF65-F5344CB8AC3E}">
        <p14:creationId xmlns:p14="http://schemas.microsoft.com/office/powerpoint/2010/main" val="3348181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2F4C2-67C5-4FD4-14E9-8D2D0CBB1F63}"/>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3" name="Footer Placeholder 2">
            <a:extLst>
              <a:ext uri="{FF2B5EF4-FFF2-40B4-BE49-F238E27FC236}">
                <a16:creationId xmlns:a16="http://schemas.microsoft.com/office/drawing/2014/main" id="{0719E49C-253D-5B33-7EC8-B9BF7ED66CE8}"/>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4" name="Slide Number Placeholder 3">
            <a:extLst>
              <a:ext uri="{FF2B5EF4-FFF2-40B4-BE49-F238E27FC236}">
                <a16:creationId xmlns:a16="http://schemas.microsoft.com/office/drawing/2014/main" id="{3BB9DEAD-96AB-6009-9A83-378E1B77DEB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9B3B9149-B8C3-4977-BD72-D79A97BB5379}" type="slidenum">
              <a:rPr lang="en-GB" altLang="en-US"/>
              <a:pPr>
                <a:defRPr/>
              </a:pPr>
              <a:t>‹#›</a:t>
            </a:fld>
            <a:endParaRPr lang="en-GB" altLang="en-US"/>
          </a:p>
        </p:txBody>
      </p:sp>
    </p:spTree>
    <p:extLst>
      <p:ext uri="{BB962C8B-B14F-4D97-AF65-F5344CB8AC3E}">
        <p14:creationId xmlns:p14="http://schemas.microsoft.com/office/powerpoint/2010/main" val="2609573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2570"/>
            <a:ext cx="3007784" cy="1162783"/>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4" y="272569"/>
            <a:ext cx="5111749" cy="58534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344"/>
            <a:ext cx="3007784" cy="4690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C592A0D5-69DA-BA83-1503-FC284FEDA955}"/>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6" name="Footer Placeholder 5">
            <a:extLst>
              <a:ext uri="{FF2B5EF4-FFF2-40B4-BE49-F238E27FC236}">
                <a16:creationId xmlns:a16="http://schemas.microsoft.com/office/drawing/2014/main" id="{7D6F77F3-D741-16D1-4779-C653D8153DEF}"/>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7" name="Slide Number Placeholder 6">
            <a:extLst>
              <a:ext uri="{FF2B5EF4-FFF2-40B4-BE49-F238E27FC236}">
                <a16:creationId xmlns:a16="http://schemas.microsoft.com/office/drawing/2014/main" id="{E8AA2117-A2D7-304C-66DC-EF9FFDC8DC1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517150F3-8FFD-43C1-ABFC-EABD4EB04B9B}" type="slidenum">
              <a:rPr lang="en-GB" altLang="en-US"/>
              <a:pPr>
                <a:defRPr/>
              </a:pPr>
              <a:t>‹#›</a:t>
            </a:fld>
            <a:endParaRPr lang="en-GB" altLang="en-US"/>
          </a:p>
        </p:txBody>
      </p:sp>
    </p:spTree>
    <p:extLst>
      <p:ext uri="{BB962C8B-B14F-4D97-AF65-F5344CB8AC3E}">
        <p14:creationId xmlns:p14="http://schemas.microsoft.com/office/powerpoint/2010/main" val="7996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B054B0CD-64A1-6CA7-B7FD-C95876093AF4}"/>
              </a:ext>
            </a:extLst>
          </p:cNvPr>
          <p:cNvCxnSpPr/>
          <p:nvPr userDrawn="1"/>
        </p:nvCxnSpPr>
        <p:spPr>
          <a:xfrm>
            <a:off x="442913" y="6319838"/>
            <a:ext cx="8258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836714"/>
            <a:ext cx="8229600" cy="5383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797C81E6-E87D-B5D5-3B22-97900BAAC8A5}"/>
              </a:ext>
            </a:extLst>
          </p:cNvPr>
          <p:cNvSpPr>
            <a:spLocks noGrp="1"/>
          </p:cNvSpPr>
          <p:nvPr>
            <p:ph type="ftr" sz="quarter" idx="10"/>
          </p:nvPr>
        </p:nvSpPr>
        <p:spPr/>
        <p:txBody>
          <a:bodyPr/>
          <a:lstStyle>
            <a:lvl1pPr>
              <a:defRPr>
                <a:latin typeface="Arial" panose="020B0604020202020204" pitchFamily="34" charset="0"/>
              </a:defRPr>
            </a:lvl1pPr>
          </a:lstStyle>
          <a:p>
            <a:pPr>
              <a:defRPr/>
            </a:pPr>
            <a:endParaRPr lang="en-GB" altLang="en-US"/>
          </a:p>
        </p:txBody>
      </p:sp>
    </p:spTree>
    <p:extLst>
      <p:ext uri="{BB962C8B-B14F-4D97-AF65-F5344CB8AC3E}">
        <p14:creationId xmlns:p14="http://schemas.microsoft.com/office/powerpoint/2010/main" val="3025004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17" y="4800601"/>
            <a:ext cx="5486400" cy="567104"/>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817" y="61326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817" y="5367705"/>
            <a:ext cx="5486400" cy="8044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561F865-6EC4-A85D-6657-77F7961330BB}"/>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6" name="Footer Placeholder 5">
            <a:extLst>
              <a:ext uri="{FF2B5EF4-FFF2-40B4-BE49-F238E27FC236}">
                <a16:creationId xmlns:a16="http://schemas.microsoft.com/office/drawing/2014/main" id="{EDF149BE-09B5-61EC-9E8E-AD456C152559}"/>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7" name="Slide Number Placeholder 6">
            <a:extLst>
              <a:ext uri="{FF2B5EF4-FFF2-40B4-BE49-F238E27FC236}">
                <a16:creationId xmlns:a16="http://schemas.microsoft.com/office/drawing/2014/main" id="{E40DFF42-5D17-AC29-9EDC-F2CFA9D478A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FEB8655C-939D-4DF6-BB7A-7364D0BABABB}" type="slidenum">
              <a:rPr lang="en-GB" altLang="en-US"/>
              <a:pPr>
                <a:defRPr/>
              </a:pPr>
              <a:t>‹#›</a:t>
            </a:fld>
            <a:endParaRPr lang="en-GB" altLang="en-US"/>
          </a:p>
        </p:txBody>
      </p:sp>
    </p:spTree>
    <p:extLst>
      <p:ext uri="{BB962C8B-B14F-4D97-AF65-F5344CB8AC3E}">
        <p14:creationId xmlns:p14="http://schemas.microsoft.com/office/powerpoint/2010/main" val="1315076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Date Placeholder 3">
            <a:extLst>
              <a:ext uri="{FF2B5EF4-FFF2-40B4-BE49-F238E27FC236}">
                <a16:creationId xmlns:a16="http://schemas.microsoft.com/office/drawing/2014/main" id="{79099103-59EA-1288-1CFB-1182E87D6F4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4" name="Footer Placeholder 4">
            <a:extLst>
              <a:ext uri="{FF2B5EF4-FFF2-40B4-BE49-F238E27FC236}">
                <a16:creationId xmlns:a16="http://schemas.microsoft.com/office/drawing/2014/main" id="{370CCB95-FED3-5326-BF84-26E72C902E8D}"/>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5" name="Slide Number Placeholder 5">
            <a:extLst>
              <a:ext uri="{FF2B5EF4-FFF2-40B4-BE49-F238E27FC236}">
                <a16:creationId xmlns:a16="http://schemas.microsoft.com/office/drawing/2014/main" id="{33ECC015-35B4-0C10-70EF-1432480C219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4D531389-6726-4AE8-8119-A27D0F3FF127}" type="slidenum">
              <a:rPr lang="en-GB" altLang="en-US"/>
              <a:pPr>
                <a:defRPr/>
              </a:pPr>
              <a:t>‹#›</a:t>
            </a:fld>
            <a:endParaRPr lang="en-GB" altLang="en-US"/>
          </a:p>
        </p:txBody>
      </p:sp>
    </p:spTree>
    <p:extLst>
      <p:ext uri="{BB962C8B-B14F-4D97-AF65-F5344CB8AC3E}">
        <p14:creationId xmlns:p14="http://schemas.microsoft.com/office/powerpoint/2010/main" val="773458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61"/>
            <a:ext cx="2057400" cy="5851281"/>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2" y="274761"/>
            <a:ext cx="5969000" cy="58512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57D028-16AC-A5DF-834C-4FFED692615A}"/>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cs typeface="Arial" charset="0"/>
              </a:defRPr>
            </a:lvl1pPr>
          </a:lstStyle>
          <a:p>
            <a:pPr>
              <a:defRPr/>
            </a:pPr>
            <a:endParaRPr lang="en-GB"/>
          </a:p>
        </p:txBody>
      </p:sp>
      <p:sp>
        <p:nvSpPr>
          <p:cNvPr id="5" name="Footer Placeholder 4">
            <a:extLst>
              <a:ext uri="{FF2B5EF4-FFF2-40B4-BE49-F238E27FC236}">
                <a16:creationId xmlns:a16="http://schemas.microsoft.com/office/drawing/2014/main" id="{50DCEC37-0BA8-BC39-A18F-90870304FE5E}"/>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cs typeface="+mn-cs"/>
              </a:defRPr>
            </a:lvl1pPr>
          </a:lstStyle>
          <a:p>
            <a:pPr>
              <a:defRPr/>
            </a:pPr>
            <a:endParaRPr lang="en-GB"/>
          </a:p>
        </p:txBody>
      </p:sp>
      <p:sp>
        <p:nvSpPr>
          <p:cNvPr id="6" name="Slide Number Placeholder 5">
            <a:extLst>
              <a:ext uri="{FF2B5EF4-FFF2-40B4-BE49-F238E27FC236}">
                <a16:creationId xmlns:a16="http://schemas.microsoft.com/office/drawing/2014/main" id="{50F2DD19-3C63-05FD-B5D8-F11990C0347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cs typeface="Arial" panose="020B0604020202020204" pitchFamily="34" charset="0"/>
              </a:defRPr>
            </a:lvl1pPr>
          </a:lstStyle>
          <a:p>
            <a:pPr>
              <a:defRPr/>
            </a:pPr>
            <a:fld id="{05256F6D-1282-4E68-B8B3-58ACCD4526AE}" type="slidenum">
              <a:rPr lang="en-GB" altLang="en-US"/>
              <a:pPr>
                <a:defRPr/>
              </a:pPr>
              <a:t>‹#›</a:t>
            </a:fld>
            <a:endParaRPr lang="en-GB" altLang="en-US"/>
          </a:p>
        </p:txBody>
      </p:sp>
    </p:spTree>
    <p:extLst>
      <p:ext uri="{BB962C8B-B14F-4D97-AF65-F5344CB8AC3E}">
        <p14:creationId xmlns:p14="http://schemas.microsoft.com/office/powerpoint/2010/main" val="90626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84" y="4407153"/>
            <a:ext cx="7772400" cy="1361709"/>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1784" y="290696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AC979F-BEBB-FF7A-A633-3129AEE8BB80}"/>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5" name="Footer Placeholder 4">
            <a:extLst>
              <a:ext uri="{FF2B5EF4-FFF2-40B4-BE49-F238E27FC236}">
                <a16:creationId xmlns:a16="http://schemas.microsoft.com/office/drawing/2014/main" id="{C2016E90-932E-A03F-AAC4-55465E082D78}"/>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6" name="Slide Number Placeholder 5">
            <a:extLst>
              <a:ext uri="{FF2B5EF4-FFF2-40B4-BE49-F238E27FC236}">
                <a16:creationId xmlns:a16="http://schemas.microsoft.com/office/drawing/2014/main" id="{E40E52EB-CAF7-F4DC-32EB-EBDE2445B99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8C837807-47ED-4BC8-8FAD-497E8FCEFC9F}" type="slidenum">
              <a:rPr lang="en-GB" altLang="en-US"/>
              <a:pPr>
                <a:defRPr/>
              </a:pPr>
              <a:t>‹#›</a:t>
            </a:fld>
            <a:endParaRPr lang="en-GB" altLang="en-US"/>
          </a:p>
        </p:txBody>
      </p:sp>
    </p:spTree>
    <p:extLst>
      <p:ext uri="{BB962C8B-B14F-4D97-AF65-F5344CB8AC3E}">
        <p14:creationId xmlns:p14="http://schemas.microsoft.com/office/powerpoint/2010/main" val="113863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3542" y="836714"/>
            <a:ext cx="4013200" cy="53839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8012" y="836714"/>
            <a:ext cx="4013200" cy="53839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Date Placeholder 4">
            <a:extLst>
              <a:ext uri="{FF2B5EF4-FFF2-40B4-BE49-F238E27FC236}">
                <a16:creationId xmlns:a16="http://schemas.microsoft.com/office/drawing/2014/main" id="{F07DE934-2743-8A1D-2800-906CD1A9BFD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5" name="Footer Placeholder 5">
            <a:extLst>
              <a:ext uri="{FF2B5EF4-FFF2-40B4-BE49-F238E27FC236}">
                <a16:creationId xmlns:a16="http://schemas.microsoft.com/office/drawing/2014/main" id="{DBF8BA28-B684-D736-76C4-6CFA93846BBA}"/>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6" name="Slide Number Placeholder 6">
            <a:extLst>
              <a:ext uri="{FF2B5EF4-FFF2-40B4-BE49-F238E27FC236}">
                <a16:creationId xmlns:a16="http://schemas.microsoft.com/office/drawing/2014/main" id="{B9AF36E7-81D3-8605-0381-83C7F9110FB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E3BC9C61-1182-436C-A144-1361B97C0FC6}" type="slidenum">
              <a:rPr lang="en-GB" altLang="en-US"/>
              <a:pPr>
                <a:defRPr/>
              </a:pPr>
              <a:t>‹#›</a:t>
            </a:fld>
            <a:endParaRPr lang="en-GB" altLang="en-US"/>
          </a:p>
        </p:txBody>
      </p:sp>
    </p:spTree>
    <p:extLst>
      <p:ext uri="{BB962C8B-B14F-4D97-AF65-F5344CB8AC3E}">
        <p14:creationId xmlns:p14="http://schemas.microsoft.com/office/powerpoint/2010/main" val="349209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760"/>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2" y="1535358"/>
            <a:ext cx="4040717" cy="6396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3541" y="2282414"/>
            <a:ext cx="4040717" cy="39510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6087" y="1535358"/>
            <a:ext cx="4040716" cy="6396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087" y="2174998"/>
            <a:ext cx="4040716" cy="395104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C564A7-E8EF-A053-7F2E-CFF063A1AAC7}"/>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8" name="Footer Placeholder 7">
            <a:extLst>
              <a:ext uri="{FF2B5EF4-FFF2-40B4-BE49-F238E27FC236}">
                <a16:creationId xmlns:a16="http://schemas.microsoft.com/office/drawing/2014/main" id="{9B714615-7894-486E-A70D-7F16201D655F}"/>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9" name="Slide Number Placeholder 8">
            <a:extLst>
              <a:ext uri="{FF2B5EF4-FFF2-40B4-BE49-F238E27FC236}">
                <a16:creationId xmlns:a16="http://schemas.microsoft.com/office/drawing/2014/main" id="{0A616107-730D-93B3-D4B5-60D24A54584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EBD7C100-3E8F-4997-9405-BBCDC602E665}" type="slidenum">
              <a:rPr lang="en-GB" altLang="en-US"/>
              <a:pPr>
                <a:defRPr/>
              </a:pPr>
              <a:t>‹#›</a:t>
            </a:fld>
            <a:endParaRPr lang="en-GB" altLang="en-US"/>
          </a:p>
        </p:txBody>
      </p:sp>
    </p:spTree>
    <p:extLst>
      <p:ext uri="{BB962C8B-B14F-4D97-AF65-F5344CB8AC3E}">
        <p14:creationId xmlns:p14="http://schemas.microsoft.com/office/powerpoint/2010/main" val="416972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760"/>
            <a:ext cx="8229600" cy="1143000"/>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60D9BF-AC16-E3AB-E74F-E683340FCAB3}"/>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4" name="Footer Placeholder 3">
            <a:extLst>
              <a:ext uri="{FF2B5EF4-FFF2-40B4-BE49-F238E27FC236}">
                <a16:creationId xmlns:a16="http://schemas.microsoft.com/office/drawing/2014/main" id="{BD0E2528-5D94-CA25-802E-029DC29B0F94}"/>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5" name="Slide Number Placeholder 4">
            <a:extLst>
              <a:ext uri="{FF2B5EF4-FFF2-40B4-BE49-F238E27FC236}">
                <a16:creationId xmlns:a16="http://schemas.microsoft.com/office/drawing/2014/main" id="{E1A06FB0-3BF1-6AA4-F1F3-AFE266557D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88BE1405-92C4-4514-BCAE-7BD12B835FD6}" type="slidenum">
              <a:rPr lang="en-GB" altLang="en-US"/>
              <a:pPr>
                <a:defRPr/>
              </a:pPr>
              <a:t>‹#›</a:t>
            </a:fld>
            <a:endParaRPr lang="en-GB" altLang="en-US"/>
          </a:p>
        </p:txBody>
      </p:sp>
    </p:spTree>
    <p:extLst>
      <p:ext uri="{BB962C8B-B14F-4D97-AF65-F5344CB8AC3E}">
        <p14:creationId xmlns:p14="http://schemas.microsoft.com/office/powerpoint/2010/main" val="385211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9B5550-88FD-B017-D82A-6BDC61E8FAD0}"/>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3" name="Footer Placeholder 2">
            <a:extLst>
              <a:ext uri="{FF2B5EF4-FFF2-40B4-BE49-F238E27FC236}">
                <a16:creationId xmlns:a16="http://schemas.microsoft.com/office/drawing/2014/main" id="{7EC40588-E5B4-024B-876B-F42E16E1D779}"/>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4" name="Slide Number Placeholder 3">
            <a:extLst>
              <a:ext uri="{FF2B5EF4-FFF2-40B4-BE49-F238E27FC236}">
                <a16:creationId xmlns:a16="http://schemas.microsoft.com/office/drawing/2014/main" id="{E918B460-910C-8036-1742-3D6BE751AF1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93BDD3CE-6717-4115-80ED-592FABA44DE7}" type="slidenum">
              <a:rPr lang="en-GB" altLang="en-US"/>
              <a:pPr>
                <a:defRPr/>
              </a:pPr>
              <a:t>‹#›</a:t>
            </a:fld>
            <a:endParaRPr lang="en-GB" altLang="en-US"/>
          </a:p>
        </p:txBody>
      </p:sp>
    </p:spTree>
    <p:extLst>
      <p:ext uri="{BB962C8B-B14F-4D97-AF65-F5344CB8AC3E}">
        <p14:creationId xmlns:p14="http://schemas.microsoft.com/office/powerpoint/2010/main" val="341650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2570"/>
            <a:ext cx="3007784" cy="1162783"/>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4" y="272569"/>
            <a:ext cx="5111749" cy="58534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344"/>
            <a:ext cx="3007784" cy="4690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54C2D29D-5A3C-C787-89D2-A40E9B9B85D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6" name="Footer Placeholder 5">
            <a:extLst>
              <a:ext uri="{FF2B5EF4-FFF2-40B4-BE49-F238E27FC236}">
                <a16:creationId xmlns:a16="http://schemas.microsoft.com/office/drawing/2014/main" id="{75A524AE-C467-9334-7121-F54B96AF6B14}"/>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7" name="Slide Number Placeholder 6">
            <a:extLst>
              <a:ext uri="{FF2B5EF4-FFF2-40B4-BE49-F238E27FC236}">
                <a16:creationId xmlns:a16="http://schemas.microsoft.com/office/drawing/2014/main" id="{2AEA6E7E-5473-02A7-2AA8-E197BCBE8FB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A2D167B2-5222-45FF-AD22-FE0A7905BCAA}" type="slidenum">
              <a:rPr lang="en-GB" altLang="en-US"/>
              <a:pPr>
                <a:defRPr/>
              </a:pPr>
              <a:t>‹#›</a:t>
            </a:fld>
            <a:endParaRPr lang="en-GB" altLang="en-US"/>
          </a:p>
        </p:txBody>
      </p:sp>
    </p:spTree>
    <p:extLst>
      <p:ext uri="{BB962C8B-B14F-4D97-AF65-F5344CB8AC3E}">
        <p14:creationId xmlns:p14="http://schemas.microsoft.com/office/powerpoint/2010/main" val="182289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17" y="4800601"/>
            <a:ext cx="5486400" cy="567104"/>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817" y="61326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817" y="5367705"/>
            <a:ext cx="5486400" cy="8044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8E25B76-86FE-5E5B-7829-607A2536158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sz="1800">
                <a:solidFill>
                  <a:prstClr val="black"/>
                </a:solidFill>
                <a:latin typeface="Calibri"/>
                <a:ea typeface="+mn-ea"/>
              </a:defRPr>
            </a:lvl1pPr>
          </a:lstStyle>
          <a:p>
            <a:pPr>
              <a:defRPr/>
            </a:pPr>
            <a:endParaRPr lang="en-GB"/>
          </a:p>
        </p:txBody>
      </p:sp>
      <p:sp>
        <p:nvSpPr>
          <p:cNvPr id="6" name="Footer Placeholder 5">
            <a:extLst>
              <a:ext uri="{FF2B5EF4-FFF2-40B4-BE49-F238E27FC236}">
                <a16:creationId xmlns:a16="http://schemas.microsoft.com/office/drawing/2014/main" id="{1603C020-F8A2-33A0-6735-18E812C37210}"/>
              </a:ext>
            </a:extLst>
          </p:cNvPr>
          <p:cNvSpPr>
            <a:spLocks noGrp="1"/>
          </p:cNvSpPr>
          <p:nvPr>
            <p:ph type="ftr" sz="quarter" idx="11"/>
          </p:nvPr>
        </p:nvSpPr>
        <p:spPr/>
        <p:txBody>
          <a:bodyPr rtlCol="0"/>
          <a:lstStyle>
            <a:lvl1pPr fontAlgn="base">
              <a:spcBef>
                <a:spcPct val="0"/>
              </a:spcBef>
              <a:spcAft>
                <a:spcPct val="0"/>
              </a:spcAft>
              <a:defRPr>
                <a:solidFill>
                  <a:prstClr val="black">
                    <a:tint val="75000"/>
                  </a:prstClr>
                </a:solidFill>
                <a:latin typeface="Arial" pitchFamily="34" charset="0"/>
                <a:ea typeface="ＭＳ Ｐゴシック" charset="-128"/>
              </a:defRPr>
            </a:lvl1pPr>
          </a:lstStyle>
          <a:p>
            <a:pPr>
              <a:defRPr/>
            </a:pPr>
            <a:endParaRPr lang="en-GB"/>
          </a:p>
        </p:txBody>
      </p:sp>
      <p:sp>
        <p:nvSpPr>
          <p:cNvPr id="7" name="Slide Number Placeholder 6">
            <a:extLst>
              <a:ext uri="{FF2B5EF4-FFF2-40B4-BE49-F238E27FC236}">
                <a16:creationId xmlns:a16="http://schemas.microsoft.com/office/drawing/2014/main" id="{769B186E-BE45-FCAD-DD39-AA84A8988BB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800">
                <a:solidFill>
                  <a:srgbClr val="000000"/>
                </a:solidFill>
                <a:latin typeface="Calibri" panose="020F0502020204030204" pitchFamily="34" charset="0"/>
              </a:defRPr>
            </a:lvl1pPr>
          </a:lstStyle>
          <a:p>
            <a:pPr>
              <a:defRPr/>
            </a:pPr>
            <a:fld id="{0508B57A-BCA5-4E30-80AB-E6C3C79A0D4C}" type="slidenum">
              <a:rPr lang="en-GB" altLang="en-US"/>
              <a:pPr>
                <a:defRPr/>
              </a:pPr>
              <a:t>‹#›</a:t>
            </a:fld>
            <a:endParaRPr lang="en-GB" altLang="en-US"/>
          </a:p>
        </p:txBody>
      </p:sp>
    </p:spTree>
    <p:extLst>
      <p:ext uri="{BB962C8B-B14F-4D97-AF65-F5344CB8AC3E}">
        <p14:creationId xmlns:p14="http://schemas.microsoft.com/office/powerpoint/2010/main" val="365612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15088707-7D20-C664-A130-6739AB8F7070}"/>
              </a:ext>
            </a:extLst>
          </p:cNvPr>
          <p:cNvSpPr>
            <a:spLocks noGrp="1"/>
          </p:cNvSpPr>
          <p:nvPr>
            <p:ph type="body" idx="1"/>
          </p:nvPr>
        </p:nvSpPr>
        <p:spPr bwMode="auto">
          <a:xfrm>
            <a:off x="457200" y="836613"/>
            <a:ext cx="8229600"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5" name="Footer Placeholder 4">
            <a:extLst>
              <a:ext uri="{FF2B5EF4-FFF2-40B4-BE49-F238E27FC236}">
                <a16:creationId xmlns:a16="http://schemas.microsoft.com/office/drawing/2014/main" id="{5ECC0609-0F42-5A46-5F03-43F9F82E21E5}"/>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a:defRPr/>
            </a:pPr>
            <a:endParaRPr lang="en-GB" altLang="en-US"/>
          </a:p>
        </p:txBody>
      </p:sp>
      <p:cxnSp>
        <p:nvCxnSpPr>
          <p:cNvPr id="9" name="Straight Connector 8">
            <a:extLst>
              <a:ext uri="{FF2B5EF4-FFF2-40B4-BE49-F238E27FC236}">
                <a16:creationId xmlns:a16="http://schemas.microsoft.com/office/drawing/2014/main" id="{FF9EF96D-8652-E2B9-AD3C-1CFD709A9583}"/>
              </a:ext>
            </a:extLst>
          </p:cNvPr>
          <p:cNvCxnSpPr/>
          <p:nvPr userDrawn="1"/>
        </p:nvCxnSpPr>
        <p:spPr>
          <a:xfrm>
            <a:off x="442913" y="6319838"/>
            <a:ext cx="8258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029" name="Picture 9">
            <a:extLst>
              <a:ext uri="{FF2B5EF4-FFF2-40B4-BE49-F238E27FC236}">
                <a16:creationId xmlns:a16="http://schemas.microsoft.com/office/drawing/2014/main" id="{F1758D74-CB1C-21D7-8667-685C758EC0D3}"/>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39013" y="225425"/>
            <a:ext cx="13620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160F7911-1F2F-7BA6-8884-5A8111767108}"/>
              </a:ext>
            </a:extLst>
          </p:cNvPr>
          <p:cNvSpPr txBox="1">
            <a:spLocks/>
          </p:cNvSpPr>
          <p:nvPr userDrawn="1"/>
        </p:nvSpPr>
        <p:spPr>
          <a:xfrm>
            <a:off x="6069013" y="6376988"/>
            <a:ext cx="2632075" cy="365125"/>
          </a:xfrm>
          <a:prstGeom prst="rect">
            <a:avLst/>
          </a:prstGeom>
        </p:spPr>
        <p:txBody>
          <a:bodyPr anchor="ctr"/>
          <a:lstStyle>
            <a:defPPr>
              <a:defRPr lang="en-US"/>
            </a:defPPr>
            <a:lvl1pPr algn="ctr" rtl="0" fontAlgn="base">
              <a:spcBef>
                <a:spcPct val="0"/>
              </a:spcBef>
              <a:spcAft>
                <a:spcPct val="0"/>
              </a:spcAft>
              <a:defRPr sz="1200" kern="1200">
                <a:solidFill>
                  <a:schemeClr val="tx1">
                    <a:tint val="75000"/>
                  </a:schemeClr>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a:lstStyle>
          <a:p>
            <a:pPr algn="r" eaLnBrk="1" fontAlgn="auto" hangingPunct="1">
              <a:spcBef>
                <a:spcPts val="0"/>
              </a:spcBef>
              <a:spcAft>
                <a:spcPts val="0"/>
              </a:spcAft>
              <a:defRPr/>
            </a:pPr>
            <a:r>
              <a:rPr lang="en-GB" sz="1100" dirty="0">
                <a:solidFill>
                  <a:prstClr val="black">
                    <a:tint val="75000"/>
                  </a:prstClr>
                </a:solidFill>
                <a:latin typeface="Calibri"/>
              </a:rPr>
              <a:t>Copyright Consilience</a:t>
            </a:r>
          </a:p>
        </p:txBody>
      </p:sp>
      <p:cxnSp>
        <p:nvCxnSpPr>
          <p:cNvPr id="11" name="Straight Connector 10">
            <a:extLst>
              <a:ext uri="{FF2B5EF4-FFF2-40B4-BE49-F238E27FC236}">
                <a16:creationId xmlns:a16="http://schemas.microsoft.com/office/drawing/2014/main" id="{D906CCEA-9587-939D-F0ED-70E14520B7F9}"/>
              </a:ext>
            </a:extLst>
          </p:cNvPr>
          <p:cNvCxnSpPr/>
          <p:nvPr userDrawn="1"/>
        </p:nvCxnSpPr>
        <p:spPr>
          <a:xfrm>
            <a:off x="468313" y="836613"/>
            <a:ext cx="825658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5709" r:id="rId1"/>
    <p:sldLayoutId id="2147485710" r:id="rId2"/>
    <p:sldLayoutId id="2147485711" r:id="rId3"/>
    <p:sldLayoutId id="2147485712" r:id="rId4"/>
    <p:sldLayoutId id="2147485713" r:id="rId5"/>
    <p:sldLayoutId id="2147485714" r:id="rId6"/>
    <p:sldLayoutId id="2147485715" r:id="rId7"/>
    <p:sldLayoutId id="2147485716" r:id="rId8"/>
    <p:sldLayoutId id="2147485717" r:id="rId9"/>
    <p:sldLayoutId id="2147485718" r:id="rId10"/>
    <p:sldLayoutId id="21474857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Placeholder 2">
            <a:extLst>
              <a:ext uri="{FF2B5EF4-FFF2-40B4-BE49-F238E27FC236}">
                <a16:creationId xmlns:a16="http://schemas.microsoft.com/office/drawing/2014/main" id="{FECECE92-B079-D6FE-656D-85BC3BE639D2}"/>
              </a:ext>
            </a:extLst>
          </p:cNvPr>
          <p:cNvSpPr>
            <a:spLocks noGrp="1"/>
          </p:cNvSpPr>
          <p:nvPr>
            <p:ph type="body" idx="1"/>
          </p:nvPr>
        </p:nvSpPr>
        <p:spPr bwMode="auto">
          <a:xfrm>
            <a:off x="457200" y="836613"/>
            <a:ext cx="8229600"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5" name="Footer Placeholder 4">
            <a:extLst>
              <a:ext uri="{FF2B5EF4-FFF2-40B4-BE49-F238E27FC236}">
                <a16:creationId xmlns:a16="http://schemas.microsoft.com/office/drawing/2014/main" id="{BBB118B6-007E-608A-D53C-5DD071B8444F}"/>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cs typeface="Arial" panose="020B0604020202020204" pitchFamily="34" charset="0"/>
              </a:defRPr>
            </a:lvl1pPr>
          </a:lstStyle>
          <a:p>
            <a:pPr>
              <a:defRPr/>
            </a:pPr>
            <a:endParaRPr lang="en-GB" altLang="en-US"/>
          </a:p>
        </p:txBody>
      </p:sp>
      <p:cxnSp>
        <p:nvCxnSpPr>
          <p:cNvPr id="9" name="Straight Connector 8">
            <a:extLst>
              <a:ext uri="{FF2B5EF4-FFF2-40B4-BE49-F238E27FC236}">
                <a16:creationId xmlns:a16="http://schemas.microsoft.com/office/drawing/2014/main" id="{02412F94-E258-6547-CBFA-6C95AD83B25F}"/>
              </a:ext>
            </a:extLst>
          </p:cNvPr>
          <p:cNvCxnSpPr/>
          <p:nvPr userDrawn="1"/>
        </p:nvCxnSpPr>
        <p:spPr>
          <a:xfrm>
            <a:off x="442913" y="6319838"/>
            <a:ext cx="825817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053" name="Picture 9">
            <a:extLst>
              <a:ext uri="{FF2B5EF4-FFF2-40B4-BE49-F238E27FC236}">
                <a16:creationId xmlns:a16="http://schemas.microsoft.com/office/drawing/2014/main" id="{10253ADE-12D0-56B6-18FF-9C5CEB336284}"/>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39013" y="225425"/>
            <a:ext cx="13620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1483ABC5-A0DE-0C53-FE8B-A083581B674A}"/>
              </a:ext>
            </a:extLst>
          </p:cNvPr>
          <p:cNvSpPr txBox="1">
            <a:spLocks/>
          </p:cNvSpPr>
          <p:nvPr userDrawn="1"/>
        </p:nvSpPr>
        <p:spPr>
          <a:xfrm>
            <a:off x="6069013" y="6376988"/>
            <a:ext cx="2632075" cy="365125"/>
          </a:xfrm>
          <a:prstGeom prst="rect">
            <a:avLst/>
          </a:prstGeom>
        </p:spPr>
        <p:txBody>
          <a:bodyPr anchor="ctr"/>
          <a:lstStyle>
            <a:defPPr>
              <a:defRPr lang="en-US"/>
            </a:defPPr>
            <a:lvl1pPr algn="ctr" rtl="0" fontAlgn="base">
              <a:spcBef>
                <a:spcPct val="0"/>
              </a:spcBef>
              <a:spcAft>
                <a:spcPct val="0"/>
              </a:spcAft>
              <a:defRPr sz="1200" kern="1200">
                <a:solidFill>
                  <a:schemeClr val="tx1">
                    <a:tint val="75000"/>
                  </a:schemeClr>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a:lstStyle>
          <a:p>
            <a:pPr algn="r" eaLnBrk="1" fontAlgn="auto" hangingPunct="1">
              <a:spcBef>
                <a:spcPts val="0"/>
              </a:spcBef>
              <a:spcAft>
                <a:spcPts val="0"/>
              </a:spcAft>
              <a:defRPr/>
            </a:pPr>
            <a:r>
              <a:rPr lang="en-GB" sz="1100" dirty="0">
                <a:solidFill>
                  <a:prstClr val="black">
                    <a:tint val="75000"/>
                  </a:prstClr>
                </a:solidFill>
                <a:latin typeface="Calibri"/>
              </a:rPr>
              <a:t>Copyright Consilience</a:t>
            </a:r>
          </a:p>
        </p:txBody>
      </p:sp>
      <p:cxnSp>
        <p:nvCxnSpPr>
          <p:cNvPr id="11" name="Straight Connector 10">
            <a:extLst>
              <a:ext uri="{FF2B5EF4-FFF2-40B4-BE49-F238E27FC236}">
                <a16:creationId xmlns:a16="http://schemas.microsoft.com/office/drawing/2014/main" id="{CBB4FCB0-7462-BBF8-8968-7CC770D163E0}"/>
              </a:ext>
            </a:extLst>
          </p:cNvPr>
          <p:cNvCxnSpPr/>
          <p:nvPr userDrawn="1"/>
        </p:nvCxnSpPr>
        <p:spPr>
          <a:xfrm>
            <a:off x="468313" y="836613"/>
            <a:ext cx="825658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5722" r:id="rId1"/>
    <p:sldLayoutId id="2147485723" r:id="rId2"/>
    <p:sldLayoutId id="2147485724" r:id="rId3"/>
    <p:sldLayoutId id="2147485725" r:id="rId4"/>
    <p:sldLayoutId id="2147485726" r:id="rId5"/>
    <p:sldLayoutId id="2147485727" r:id="rId6"/>
    <p:sldLayoutId id="2147485728" r:id="rId7"/>
    <p:sldLayoutId id="2147485729" r:id="rId8"/>
    <p:sldLayoutId id="2147485730" r:id="rId9"/>
    <p:sldLayoutId id="2147485731" r:id="rId10"/>
    <p:sldLayoutId id="2147485732"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mailto:lizbossley@ceag.org"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47E3D195-2BFA-F85E-AEC0-81F3390CCB61}"/>
              </a:ext>
            </a:extLst>
          </p:cNvPr>
          <p:cNvSpPr>
            <a:spLocks noChangeArrowheads="1"/>
          </p:cNvSpPr>
          <p:nvPr/>
        </p:nvSpPr>
        <p:spPr bwMode="auto">
          <a:xfrm>
            <a:off x="785813" y="1714500"/>
            <a:ext cx="7772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1200">
              <a:solidFill>
                <a:schemeClr val="tx2"/>
              </a:solidFill>
              <a:latin typeface="Arial" panose="020B0604020202020204" pitchFamily="34" charset="0"/>
            </a:endParaRPr>
          </a:p>
        </p:txBody>
      </p:sp>
      <p:sp>
        <p:nvSpPr>
          <p:cNvPr id="29699" name="Title 2">
            <a:extLst>
              <a:ext uri="{FF2B5EF4-FFF2-40B4-BE49-F238E27FC236}">
                <a16:creationId xmlns:a16="http://schemas.microsoft.com/office/drawing/2014/main" id="{48C4C396-6E5E-3F02-0F4E-86B0DD336BCB}"/>
              </a:ext>
            </a:extLst>
          </p:cNvPr>
          <p:cNvSpPr>
            <a:spLocks noGrp="1"/>
          </p:cNvSpPr>
          <p:nvPr>
            <p:ph type="ctrTitle"/>
          </p:nvPr>
        </p:nvSpPr>
        <p:spPr bwMode="auto">
          <a:xfrm>
            <a:off x="684213" y="1714500"/>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1" dirty="0"/>
              <a:t>Developing Emissions Trading Schemes- </a:t>
            </a:r>
            <a:br>
              <a:rPr lang="en-GB" altLang="en-US" b="1" dirty="0"/>
            </a:br>
            <a:r>
              <a:rPr lang="en-GB" altLang="en-US" b="1" dirty="0"/>
              <a:t>FS Club </a:t>
            </a:r>
            <a:r>
              <a:rPr lang="en-GB" altLang="en-US" b="1" dirty="0" err="1"/>
              <a:t>Zyen</a:t>
            </a:r>
            <a:r>
              <a:rPr lang="en-GB" altLang="en-US" b="1" dirty="0"/>
              <a:t> Webinar</a:t>
            </a:r>
            <a:br>
              <a:rPr lang="en-GB" altLang="en-US" b="1" dirty="0"/>
            </a:br>
            <a:br>
              <a:rPr lang="en-GB" altLang="en-US" b="1" dirty="0"/>
            </a:br>
            <a:r>
              <a:rPr lang="en-GB" altLang="en-US" b="1" dirty="0">
                <a:solidFill>
                  <a:srgbClr val="00B050"/>
                </a:solidFill>
              </a:rPr>
              <a:t>Investing in the Real World</a:t>
            </a:r>
            <a:br>
              <a:rPr lang="en-GB" altLang="en-US" b="1" dirty="0"/>
            </a:br>
            <a:r>
              <a:rPr lang="en-GB" altLang="en-US" b="1" dirty="0"/>
              <a:t>11</a:t>
            </a:r>
            <a:r>
              <a:rPr lang="en-GB" altLang="en-US" b="1" baseline="30000" dirty="0"/>
              <a:t>th</a:t>
            </a:r>
            <a:r>
              <a:rPr lang="en-GB" altLang="en-US" b="1" dirty="0"/>
              <a:t> May 2023</a:t>
            </a:r>
            <a:br>
              <a:rPr lang="en-GB" altLang="en-US" dirty="0"/>
            </a:br>
            <a:r>
              <a:rPr lang="en-GB" altLang="en-US" b="1" dirty="0"/>
              <a:t> </a:t>
            </a:r>
            <a:br>
              <a:rPr lang="en-GB" altLang="en-US" dirty="0"/>
            </a:br>
            <a:r>
              <a:rPr lang="en-GB" altLang="en-US" b="1" dirty="0"/>
              <a:t> </a:t>
            </a:r>
            <a:br>
              <a:rPr lang="en-GB" altLang="en-US" dirty="0"/>
            </a:br>
            <a:r>
              <a:rPr lang="en-GB" altLang="en-US" b="1" dirty="0"/>
              <a:t> </a:t>
            </a:r>
            <a:br>
              <a:rPr lang="en-GB" altLang="en-US" dirty="0"/>
            </a:br>
            <a:br>
              <a:rPr lang="en-GB" altLang="en-US" dirty="0">
                <a:ea typeface="ＭＳ Ｐゴシック" panose="020B0600070205080204" pitchFamily="34" charset="-128"/>
              </a:rPr>
            </a:br>
            <a:br>
              <a:rPr lang="en-GB" altLang="en-US" dirty="0">
                <a:ea typeface="ＭＳ Ｐゴシック" panose="020B0600070205080204" pitchFamily="34" charset="-128"/>
              </a:rPr>
            </a:br>
            <a:endParaRPr lang="en-GB" altLang="en-US" dirty="0"/>
          </a:p>
        </p:txBody>
      </p:sp>
      <p:sp>
        <p:nvSpPr>
          <p:cNvPr id="4" name="Subtitle 3">
            <a:extLst>
              <a:ext uri="{FF2B5EF4-FFF2-40B4-BE49-F238E27FC236}">
                <a16:creationId xmlns:a16="http://schemas.microsoft.com/office/drawing/2014/main" id="{648127C6-A549-BFE9-AD8C-C6CCDCFD066D}"/>
              </a:ext>
            </a:extLst>
          </p:cNvPr>
          <p:cNvSpPr>
            <a:spLocks noGrp="1"/>
          </p:cNvSpPr>
          <p:nvPr>
            <p:ph type="subTitle" idx="1"/>
          </p:nvPr>
        </p:nvSpPr>
        <p:spPr>
          <a:xfrm>
            <a:off x="1547813" y="4221163"/>
            <a:ext cx="6400800" cy="1414462"/>
          </a:xfrm>
        </p:spPr>
        <p:txBody>
          <a:bodyPr rtlCol="0">
            <a:normAutofit/>
          </a:bodyPr>
          <a:lstStyle/>
          <a:p>
            <a:pPr eaLnBrk="1" fontAlgn="auto" hangingPunct="1">
              <a:spcAft>
                <a:spcPts val="0"/>
              </a:spcAft>
              <a:defRPr/>
            </a:pPr>
            <a:r>
              <a:rPr lang="en-GB" dirty="0">
                <a:solidFill>
                  <a:schemeClr val="tx1"/>
                </a:solidFill>
              </a:rPr>
              <a:t>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C8C09D-F42A-176D-527C-0993BB3826EF}"/>
              </a:ext>
            </a:extLst>
          </p:cNvPr>
          <p:cNvPicPr>
            <a:picLocks noChangeAspect="1"/>
          </p:cNvPicPr>
          <p:nvPr/>
        </p:nvPicPr>
        <p:blipFill>
          <a:blip r:embed="rId3"/>
          <a:stretch>
            <a:fillRect/>
          </a:stretch>
        </p:blipFill>
        <p:spPr>
          <a:xfrm>
            <a:off x="467544" y="2132856"/>
            <a:ext cx="3528392" cy="280461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Content Placeholder 3">
            <a:extLst>
              <a:ext uri="{FF2B5EF4-FFF2-40B4-BE49-F238E27FC236}">
                <a16:creationId xmlns:a16="http://schemas.microsoft.com/office/drawing/2014/main" id="{4511EB91-C4B0-4874-39B9-616DD3D7ABB0}"/>
              </a:ext>
            </a:extLst>
          </p:cNvPr>
          <p:cNvSpPr>
            <a:spLocks noGrp="1"/>
          </p:cNvSpPr>
          <p:nvPr>
            <p:ph sz="half" idx="1"/>
          </p:nvPr>
        </p:nvSpPr>
        <p:spPr/>
        <p:txBody>
          <a:bodyPr/>
          <a:lstStyle/>
          <a:p>
            <a:endParaRPr lang="en-GB" dirty="0"/>
          </a:p>
        </p:txBody>
      </p:sp>
      <p:sp>
        <p:nvSpPr>
          <p:cNvPr id="5" name="Content Placeholder 4">
            <a:extLst>
              <a:ext uri="{FF2B5EF4-FFF2-40B4-BE49-F238E27FC236}">
                <a16:creationId xmlns:a16="http://schemas.microsoft.com/office/drawing/2014/main" id="{E5109606-4308-9C41-FC46-FEC0E6F0CA53}"/>
              </a:ext>
            </a:extLst>
          </p:cNvPr>
          <p:cNvSpPr>
            <a:spLocks noGrp="1"/>
          </p:cNvSpPr>
          <p:nvPr>
            <p:ph sz="half" idx="2"/>
          </p:nvPr>
        </p:nvSpPr>
        <p:spPr/>
        <p:txBody>
          <a:bodyPr/>
          <a:lstStyle/>
          <a:p>
            <a:r>
              <a:rPr lang="en-US" dirty="0"/>
              <a:t>Command and Control </a:t>
            </a:r>
            <a:r>
              <a:rPr lang="en-US" sz="1600" dirty="0"/>
              <a:t>“Just don’t emit! It’s illegal!”</a:t>
            </a:r>
          </a:p>
          <a:p>
            <a:r>
              <a:rPr lang="en-US" dirty="0"/>
              <a:t>Tax </a:t>
            </a:r>
            <a:r>
              <a:rPr lang="en-US" sz="1600" dirty="0"/>
              <a:t>“Go ahead and emit, but it will cost you and the government usually decides how the tax money is spent.”</a:t>
            </a:r>
          </a:p>
          <a:p>
            <a:r>
              <a:rPr lang="en-US" dirty="0"/>
              <a:t>Baseline and Credit </a:t>
            </a:r>
            <a:r>
              <a:rPr lang="en-US" sz="1600" dirty="0"/>
              <a:t>“You will be rewarded with tradeable credits if you choose the greener, but less profitable, of any two investment options”</a:t>
            </a:r>
          </a:p>
          <a:p>
            <a:r>
              <a:rPr lang="en-US" dirty="0"/>
              <a:t>Cap and Trade </a:t>
            </a:r>
            <a:r>
              <a:rPr lang="en-US" sz="1600" dirty="0"/>
              <a:t>“We will limit permitted emissions and you have to either cut your own emissions or buy someone else’s surplus allowances.” </a:t>
            </a:r>
          </a:p>
          <a:p>
            <a:r>
              <a:rPr lang="en-GB" dirty="0">
                <a:solidFill>
                  <a:srgbClr val="FF0000"/>
                </a:solidFill>
              </a:rPr>
              <a:t>SEZ WHO?</a:t>
            </a:r>
          </a:p>
          <a:p>
            <a:r>
              <a:rPr lang="en-GB" sz="1200" dirty="0">
                <a:solidFill>
                  <a:srgbClr val="FF0000"/>
                </a:solidFill>
              </a:rPr>
              <a:t>Authority?</a:t>
            </a:r>
          </a:p>
          <a:p>
            <a:r>
              <a:rPr lang="en-GB" sz="1200" dirty="0">
                <a:solidFill>
                  <a:srgbClr val="FF0000"/>
                </a:solidFill>
              </a:rPr>
              <a:t>Measurement? </a:t>
            </a:r>
          </a:p>
        </p:txBody>
      </p:sp>
      <p:sp>
        <p:nvSpPr>
          <p:cNvPr id="6" name="Footer Placeholder 5">
            <a:extLst>
              <a:ext uri="{FF2B5EF4-FFF2-40B4-BE49-F238E27FC236}">
                <a16:creationId xmlns:a16="http://schemas.microsoft.com/office/drawing/2014/main" id="{83C18AED-19D3-EF2A-EF7D-E3EA3A060EFF}"/>
              </a:ext>
            </a:extLst>
          </p:cNvPr>
          <p:cNvSpPr>
            <a:spLocks noGrp="1"/>
          </p:cNvSpPr>
          <p:nvPr>
            <p:ph type="ftr" sz="quarter" idx="11"/>
          </p:nvPr>
        </p:nvSpPr>
        <p:spPr/>
        <p:txBody>
          <a:bodyPr/>
          <a:lstStyle/>
          <a:p>
            <a:pPr>
              <a:defRPr/>
            </a:pPr>
            <a:endParaRPr lang="en-GB"/>
          </a:p>
        </p:txBody>
      </p:sp>
      <p:sp>
        <p:nvSpPr>
          <p:cNvPr id="7" name="Slide Number Placeholder 6">
            <a:extLst>
              <a:ext uri="{FF2B5EF4-FFF2-40B4-BE49-F238E27FC236}">
                <a16:creationId xmlns:a16="http://schemas.microsoft.com/office/drawing/2014/main" id="{86787634-15AA-D633-A08F-8427C3C48D1C}"/>
              </a:ext>
            </a:extLst>
          </p:cNvPr>
          <p:cNvSpPr>
            <a:spLocks noGrp="1"/>
          </p:cNvSpPr>
          <p:nvPr>
            <p:ph type="sldNum" sz="quarter" idx="12"/>
          </p:nvPr>
        </p:nvSpPr>
        <p:spPr/>
        <p:txBody>
          <a:bodyPr/>
          <a:lstStyle/>
          <a:p>
            <a:pPr>
              <a:defRPr/>
            </a:pPr>
            <a:fld id="{E3BC9C61-1182-436C-A144-1361B97C0FC6}" type="slidenum">
              <a:rPr lang="en-GB" altLang="en-US" smtClean="0"/>
              <a:pPr>
                <a:defRPr/>
              </a:pPr>
              <a:t>2</a:t>
            </a:fld>
            <a:endParaRPr lang="en-GB" altLang="en-US"/>
          </a:p>
        </p:txBody>
      </p:sp>
    </p:spTree>
    <p:extLst>
      <p:ext uri="{BB962C8B-B14F-4D97-AF65-F5344CB8AC3E}">
        <p14:creationId xmlns:p14="http://schemas.microsoft.com/office/powerpoint/2010/main" val="204617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53F521D-D789-70B7-B6B0-AA0078A3CBA2}"/>
              </a:ext>
            </a:extLst>
          </p:cNvPr>
          <p:cNvSpPr>
            <a:spLocks noGrp="1"/>
          </p:cNvSpPr>
          <p:nvPr>
            <p:ph type="title"/>
          </p:nvPr>
        </p:nvSpPr>
        <p:spPr>
          <a:xfrm>
            <a:off x="457200" y="836712"/>
            <a:ext cx="8229600" cy="1143000"/>
          </a:xfrm>
        </p:spPr>
        <p:txBody>
          <a:bodyPr/>
          <a:lstStyle/>
          <a:p>
            <a:r>
              <a:rPr lang="en-US" sz="2400" dirty="0"/>
              <a:t>Data is Patchy and Problematic</a:t>
            </a:r>
            <a:endParaRPr lang="en-GB" sz="2400" dirty="0"/>
          </a:p>
        </p:txBody>
      </p:sp>
      <p:sp>
        <p:nvSpPr>
          <p:cNvPr id="4" name="Footer Placeholder 3">
            <a:extLst>
              <a:ext uri="{FF2B5EF4-FFF2-40B4-BE49-F238E27FC236}">
                <a16:creationId xmlns:a16="http://schemas.microsoft.com/office/drawing/2014/main" id="{F1F0A48F-D941-4837-C7B0-CBF988484197}"/>
              </a:ext>
            </a:extLst>
          </p:cNvPr>
          <p:cNvSpPr>
            <a:spLocks noGrp="1"/>
          </p:cNvSpPr>
          <p:nvPr>
            <p:ph type="ftr" sz="quarter" idx="11"/>
          </p:nvPr>
        </p:nvSpPr>
        <p:spPr/>
        <p:txBody>
          <a:bodyPr/>
          <a:lstStyle/>
          <a:p>
            <a:pPr>
              <a:defRPr/>
            </a:pPr>
            <a:endParaRPr lang="en-GB"/>
          </a:p>
        </p:txBody>
      </p:sp>
      <p:sp>
        <p:nvSpPr>
          <p:cNvPr id="5" name="Slide Number Placeholder 4">
            <a:extLst>
              <a:ext uri="{FF2B5EF4-FFF2-40B4-BE49-F238E27FC236}">
                <a16:creationId xmlns:a16="http://schemas.microsoft.com/office/drawing/2014/main" id="{D9706611-80CF-4488-6659-4940E35D9168}"/>
              </a:ext>
            </a:extLst>
          </p:cNvPr>
          <p:cNvSpPr>
            <a:spLocks noGrp="1"/>
          </p:cNvSpPr>
          <p:nvPr>
            <p:ph type="sldNum" sz="quarter" idx="12"/>
          </p:nvPr>
        </p:nvSpPr>
        <p:spPr/>
        <p:txBody>
          <a:bodyPr/>
          <a:lstStyle/>
          <a:p>
            <a:pPr>
              <a:defRPr/>
            </a:pPr>
            <a:fld id="{E3BC9C61-1182-436C-A144-1361B97C0FC6}" type="slidenum">
              <a:rPr lang="en-GB" altLang="en-US" smtClean="0"/>
              <a:pPr>
                <a:defRPr/>
              </a:pPr>
              <a:t>3</a:t>
            </a:fld>
            <a:endParaRPr lang="en-GB" altLang="en-US"/>
          </a:p>
        </p:txBody>
      </p:sp>
      <p:sp>
        <p:nvSpPr>
          <p:cNvPr id="8" name="TextBox 7">
            <a:extLst>
              <a:ext uri="{FF2B5EF4-FFF2-40B4-BE49-F238E27FC236}">
                <a16:creationId xmlns:a16="http://schemas.microsoft.com/office/drawing/2014/main" id="{F6B67F92-583E-A749-E75E-566FE122428E}"/>
              </a:ext>
            </a:extLst>
          </p:cNvPr>
          <p:cNvSpPr txBox="1"/>
          <p:nvPr/>
        </p:nvSpPr>
        <p:spPr>
          <a:xfrm>
            <a:off x="225048" y="6308079"/>
            <a:ext cx="2632452" cy="461665"/>
          </a:xfrm>
          <a:prstGeom prst="rect">
            <a:avLst/>
          </a:prstGeom>
          <a:noFill/>
        </p:spPr>
        <p:txBody>
          <a:bodyPr wrap="none" rtlCol="0">
            <a:spAutoFit/>
          </a:bodyPr>
          <a:lstStyle/>
          <a:p>
            <a:r>
              <a:rPr lang="en-US" dirty="0"/>
              <a:t>Source: UNFCCC</a:t>
            </a:r>
            <a:endParaRPr lang="en-GB" dirty="0"/>
          </a:p>
        </p:txBody>
      </p:sp>
      <p:graphicFrame>
        <p:nvGraphicFramePr>
          <p:cNvPr id="2" name="Chart 1">
            <a:extLst>
              <a:ext uri="{FF2B5EF4-FFF2-40B4-BE49-F238E27FC236}">
                <a16:creationId xmlns:a16="http://schemas.microsoft.com/office/drawing/2014/main" id="{FB3CA548-5C64-04A4-1439-5E675D943A37}"/>
              </a:ext>
            </a:extLst>
          </p:cNvPr>
          <p:cNvGraphicFramePr>
            <a:graphicFrameLocks/>
          </p:cNvGraphicFramePr>
          <p:nvPr>
            <p:extLst>
              <p:ext uri="{D42A27DB-BD31-4B8C-83A1-F6EECF244321}">
                <p14:modId xmlns:p14="http://schemas.microsoft.com/office/powerpoint/2010/main" val="2531946261"/>
              </p:ext>
            </p:extLst>
          </p:nvPr>
        </p:nvGraphicFramePr>
        <p:xfrm>
          <a:off x="827584" y="1340769"/>
          <a:ext cx="7704855"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224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1BB0-1C2D-A180-AC25-7E2FD974DFF4}"/>
              </a:ext>
            </a:extLst>
          </p:cNvPr>
          <p:cNvSpPr>
            <a:spLocks noGrp="1"/>
          </p:cNvSpPr>
          <p:nvPr>
            <p:ph type="title"/>
          </p:nvPr>
        </p:nvSpPr>
        <p:spPr>
          <a:xfrm>
            <a:off x="385194" y="1550530"/>
            <a:ext cx="4330822" cy="612919"/>
          </a:xfrm>
        </p:spPr>
        <p:txBody>
          <a:bodyPr/>
          <a:lstStyle/>
          <a:p>
            <a:pPr>
              <a:spcBef>
                <a:spcPct val="20000"/>
              </a:spcBef>
            </a:pPr>
            <a:r>
              <a:rPr lang="en-US" sz="2800" dirty="0">
                <a:latin typeface="+mn-lt"/>
                <a:ea typeface="+mn-ea"/>
                <a:cs typeface="+mn-cs"/>
              </a:rPr>
              <a:t>A Global Problem Needs a Global Solution- but there isn’t one</a:t>
            </a:r>
            <a:endParaRPr lang="en-GB" sz="2800" dirty="0">
              <a:latin typeface="+mn-lt"/>
              <a:ea typeface="+mn-ea"/>
              <a:cs typeface="+mn-cs"/>
            </a:endParaRPr>
          </a:p>
        </p:txBody>
      </p:sp>
      <p:sp>
        <p:nvSpPr>
          <p:cNvPr id="7" name="Content Placeholder 6">
            <a:extLst>
              <a:ext uri="{FF2B5EF4-FFF2-40B4-BE49-F238E27FC236}">
                <a16:creationId xmlns:a16="http://schemas.microsoft.com/office/drawing/2014/main" id="{30FDCE5E-F7F0-5538-A58A-07421C7D419D}"/>
              </a:ext>
            </a:extLst>
          </p:cNvPr>
          <p:cNvSpPr>
            <a:spLocks noGrp="1"/>
          </p:cNvSpPr>
          <p:nvPr>
            <p:ph idx="1"/>
          </p:nvPr>
        </p:nvSpPr>
        <p:spPr>
          <a:xfrm>
            <a:off x="4788024" y="731960"/>
            <a:ext cx="4114803" cy="5394080"/>
          </a:xfrm>
        </p:spPr>
        <p:txBody>
          <a:bodyPr/>
          <a:lstStyle/>
          <a:p>
            <a:pPr marL="0" indent="0">
              <a:buNone/>
            </a:pPr>
            <a:r>
              <a:rPr lang="en-US" sz="2800" b="1" dirty="0"/>
              <a:t>Forget the Holy Grail of a single global market and carbon price</a:t>
            </a:r>
          </a:p>
          <a:p>
            <a:pPr marL="285750" indent="-285750"/>
            <a:r>
              <a:rPr lang="en-US" sz="2000" dirty="0"/>
              <a:t>Fungibility and linkage are not necessarily a good thing (Kyoto JI proved that)</a:t>
            </a:r>
          </a:p>
          <a:p>
            <a:pPr marL="285750" indent="-285750"/>
            <a:r>
              <a:rPr lang="en-US" sz="2000" dirty="0"/>
              <a:t>We need more working national / regional / voluntary schemes where the rules are clearer and less unpredictable</a:t>
            </a:r>
          </a:p>
          <a:p>
            <a:pPr marL="0" indent="0">
              <a:buNone/>
            </a:pPr>
            <a:endParaRPr lang="en-US" sz="2000" dirty="0"/>
          </a:p>
          <a:p>
            <a:pPr marL="0" indent="0">
              <a:buNone/>
            </a:pPr>
            <a:endParaRPr lang="en-GB" b="1" dirty="0"/>
          </a:p>
        </p:txBody>
      </p:sp>
      <p:sp>
        <p:nvSpPr>
          <p:cNvPr id="8" name="Text Placeholder 7">
            <a:extLst>
              <a:ext uri="{FF2B5EF4-FFF2-40B4-BE49-F238E27FC236}">
                <a16:creationId xmlns:a16="http://schemas.microsoft.com/office/drawing/2014/main" id="{B71E615F-EE9C-33CB-5C62-739332C5F6B9}"/>
              </a:ext>
            </a:extLst>
          </p:cNvPr>
          <p:cNvSpPr>
            <a:spLocks noGrp="1"/>
          </p:cNvSpPr>
          <p:nvPr>
            <p:ph type="body" sz="half" idx="2"/>
          </p:nvPr>
        </p:nvSpPr>
        <p:spPr>
          <a:xfrm>
            <a:off x="457202" y="2385735"/>
            <a:ext cx="4186806" cy="3740305"/>
          </a:xfrm>
        </p:spPr>
        <p:txBody>
          <a:bodyPr/>
          <a:lstStyle/>
          <a:p>
            <a:pPr marL="285750" indent="-285750">
              <a:buFont typeface="Arial" panose="020B0604020202020204" pitchFamily="34" charset="0"/>
              <a:buChar char="•"/>
            </a:pPr>
            <a:r>
              <a:rPr lang="en-US" sz="2000" dirty="0"/>
              <a:t>Each country has its own agenda and its own conflicting vested interests</a:t>
            </a:r>
          </a:p>
          <a:p>
            <a:pPr marL="285750" indent="-285750">
              <a:buFont typeface="Arial" panose="020B0604020202020204" pitchFamily="34" charset="0"/>
              <a:buChar char="•"/>
            </a:pPr>
            <a:r>
              <a:rPr lang="en-US" sz="2000" dirty="0"/>
              <a:t>The UNFCCC’s enforcement power is negligible (compare it with IMO)</a:t>
            </a:r>
          </a:p>
          <a:p>
            <a:pPr marL="285750" indent="-285750">
              <a:buFont typeface="Arial" panose="020B0604020202020204" pitchFamily="34" charset="0"/>
              <a:buChar char="•"/>
            </a:pPr>
            <a:r>
              <a:rPr lang="en-US" sz="2000" dirty="0"/>
              <a:t>The court of public opinion is not enough </a:t>
            </a:r>
            <a:endParaRPr lang="en-GB" sz="2000" dirty="0"/>
          </a:p>
          <a:p>
            <a:pPr marL="285750" indent="-285750">
              <a:buFont typeface="Arial" panose="020B0604020202020204" pitchFamily="34" charset="0"/>
              <a:buChar char="•"/>
            </a:pPr>
            <a:r>
              <a:rPr lang="en-US" sz="2000" dirty="0"/>
              <a:t>Humanity’s greatest contributions to the mitigation effort were the financial crisis of 2008/2009 and the covid epidemic – let’s not do that again.</a:t>
            </a:r>
          </a:p>
        </p:txBody>
      </p:sp>
      <p:sp>
        <p:nvSpPr>
          <p:cNvPr id="3" name="Footer Placeholder 2">
            <a:extLst>
              <a:ext uri="{FF2B5EF4-FFF2-40B4-BE49-F238E27FC236}">
                <a16:creationId xmlns:a16="http://schemas.microsoft.com/office/drawing/2014/main" id="{C0946B07-3206-DA5C-5C07-621A4B2FD068}"/>
              </a:ext>
            </a:extLst>
          </p:cNvPr>
          <p:cNvSpPr>
            <a:spLocks noGrp="1"/>
          </p:cNvSpPr>
          <p:nvPr>
            <p:ph type="ftr" sz="quarter" idx="11"/>
          </p:nvPr>
        </p:nvSpPr>
        <p:spPr/>
        <p:txBody>
          <a:bodyPr/>
          <a:lstStyle/>
          <a:p>
            <a:pPr>
              <a:defRPr/>
            </a:pPr>
            <a:endParaRPr lang="en-GB"/>
          </a:p>
        </p:txBody>
      </p:sp>
      <p:sp>
        <p:nvSpPr>
          <p:cNvPr id="4" name="Slide Number Placeholder 3">
            <a:extLst>
              <a:ext uri="{FF2B5EF4-FFF2-40B4-BE49-F238E27FC236}">
                <a16:creationId xmlns:a16="http://schemas.microsoft.com/office/drawing/2014/main" id="{33162198-DE75-8CC7-6587-7868090EE8BA}"/>
              </a:ext>
            </a:extLst>
          </p:cNvPr>
          <p:cNvSpPr>
            <a:spLocks noGrp="1"/>
          </p:cNvSpPr>
          <p:nvPr>
            <p:ph type="sldNum" sz="quarter" idx="12"/>
          </p:nvPr>
        </p:nvSpPr>
        <p:spPr/>
        <p:txBody>
          <a:bodyPr/>
          <a:lstStyle/>
          <a:p>
            <a:pPr>
              <a:defRPr/>
            </a:pPr>
            <a:fld id="{88BE1405-92C4-4514-BCAE-7BD12B835FD6}" type="slidenum">
              <a:rPr lang="en-GB" altLang="en-US" smtClean="0"/>
              <a:pPr>
                <a:defRPr/>
              </a:pPr>
              <a:t>4</a:t>
            </a:fld>
            <a:endParaRPr lang="en-GB" altLang="en-US"/>
          </a:p>
        </p:txBody>
      </p:sp>
      <p:pic>
        <p:nvPicPr>
          <p:cNvPr id="6" name="Picture 5">
            <a:extLst>
              <a:ext uri="{FF2B5EF4-FFF2-40B4-BE49-F238E27FC236}">
                <a16:creationId xmlns:a16="http://schemas.microsoft.com/office/drawing/2014/main" id="{63630E70-C659-7EAC-C4F4-EE270B43478B}"/>
              </a:ext>
            </a:extLst>
          </p:cNvPr>
          <p:cNvPicPr>
            <a:picLocks noChangeAspect="1"/>
          </p:cNvPicPr>
          <p:nvPr/>
        </p:nvPicPr>
        <p:blipFill>
          <a:blip r:embed="rId2"/>
          <a:stretch>
            <a:fillRect/>
          </a:stretch>
        </p:blipFill>
        <p:spPr>
          <a:xfrm>
            <a:off x="6156175" y="4468123"/>
            <a:ext cx="1756049" cy="1657917"/>
          </a:xfrm>
          <a:prstGeom prst="rect">
            <a:avLst/>
          </a:prstGeom>
        </p:spPr>
      </p:pic>
    </p:spTree>
    <p:extLst>
      <p:ext uri="{BB962C8B-B14F-4D97-AF65-F5344CB8AC3E}">
        <p14:creationId xmlns:p14="http://schemas.microsoft.com/office/powerpoint/2010/main" val="2438534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401A926C-652C-2AAA-2899-112C61B0EFDD}"/>
              </a:ext>
            </a:extLst>
          </p:cNvPr>
          <p:cNvSpPr>
            <a:spLocks noGrp="1"/>
          </p:cNvSpPr>
          <p:nvPr>
            <p:ph type="title"/>
          </p:nvPr>
        </p:nvSpPr>
        <p:spPr>
          <a:xfrm>
            <a:off x="467544" y="1268760"/>
            <a:ext cx="3007784" cy="1162783"/>
          </a:xfrm>
        </p:spPr>
        <p:txBody>
          <a:bodyPr/>
          <a:lstStyle/>
          <a:p>
            <a:r>
              <a:rPr lang="en-US" sz="2400" dirty="0"/>
              <a:t>Why limit project investment rewards to what the IPCC say is a sinking ship? </a:t>
            </a:r>
            <a:endParaRPr lang="en-GB" sz="2400" dirty="0"/>
          </a:p>
        </p:txBody>
      </p:sp>
      <p:pic>
        <p:nvPicPr>
          <p:cNvPr id="14" name="Content Placeholder 5">
            <a:extLst>
              <a:ext uri="{FF2B5EF4-FFF2-40B4-BE49-F238E27FC236}">
                <a16:creationId xmlns:a16="http://schemas.microsoft.com/office/drawing/2014/main" id="{82194274-E662-DDF9-F2E8-6CDAF24E15DA}"/>
              </a:ext>
            </a:extLst>
          </p:cNvPr>
          <p:cNvPicPr>
            <a:picLocks noGrp="1" noChangeAspect="1"/>
          </p:cNvPicPr>
          <p:nvPr>
            <p:ph idx="1"/>
          </p:nvPr>
        </p:nvPicPr>
        <p:blipFill>
          <a:blip r:embed="rId2"/>
          <a:stretch>
            <a:fillRect/>
          </a:stretch>
        </p:blipFill>
        <p:spPr>
          <a:xfrm>
            <a:off x="4013794" y="1603790"/>
            <a:ext cx="4807193" cy="40260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 name="Text Placeholder 19">
            <a:extLst>
              <a:ext uri="{FF2B5EF4-FFF2-40B4-BE49-F238E27FC236}">
                <a16:creationId xmlns:a16="http://schemas.microsoft.com/office/drawing/2014/main" id="{025C7D0F-CE77-5A76-4157-6FAAA04CFA68}"/>
              </a:ext>
            </a:extLst>
          </p:cNvPr>
          <p:cNvSpPr>
            <a:spLocks noGrp="1"/>
          </p:cNvSpPr>
          <p:nvPr>
            <p:ph type="body" sz="half" idx="2"/>
          </p:nvPr>
        </p:nvSpPr>
        <p:spPr>
          <a:xfrm>
            <a:off x="467544" y="2431543"/>
            <a:ext cx="3162940" cy="1808990"/>
          </a:xfrm>
        </p:spPr>
        <p:txBody>
          <a:bodyPr/>
          <a:lstStyle/>
          <a:p>
            <a:pPr>
              <a:spcBef>
                <a:spcPct val="0"/>
              </a:spcBef>
            </a:pPr>
            <a:r>
              <a:rPr lang="en-US" sz="2400" b="1" dirty="0">
                <a:latin typeface="+mj-lt"/>
                <a:ea typeface="+mj-ea"/>
                <a:cs typeface="+mj-cs"/>
              </a:rPr>
              <a:t>Adaptation projects require large scale private sector investment too, not just from the Adaptation Fund </a:t>
            </a:r>
            <a:r>
              <a:rPr lang="en-US" sz="2800" b="1" dirty="0">
                <a:latin typeface="+mj-lt"/>
                <a:ea typeface="+mj-ea"/>
                <a:cs typeface="+mj-cs"/>
              </a:rPr>
              <a:t>and </a:t>
            </a:r>
            <a:r>
              <a:rPr lang="en-US" sz="2400" b="1" dirty="0">
                <a:latin typeface="+mj-lt"/>
                <a:ea typeface="+mj-ea"/>
                <a:cs typeface="+mj-cs"/>
              </a:rPr>
              <a:t>NDCs.</a:t>
            </a:r>
          </a:p>
          <a:p>
            <a:pPr>
              <a:spcBef>
                <a:spcPct val="0"/>
              </a:spcBef>
            </a:pPr>
            <a:r>
              <a:rPr lang="en-US" sz="2400" b="1" dirty="0">
                <a:latin typeface="+mj-lt"/>
                <a:ea typeface="+mj-ea"/>
                <a:cs typeface="+mj-cs"/>
              </a:rPr>
              <a:t>Green project quotas for non-Annex 1 countries? </a:t>
            </a:r>
            <a:endParaRPr lang="en-GB" sz="2400" b="1" dirty="0">
              <a:latin typeface="+mj-lt"/>
              <a:ea typeface="+mj-ea"/>
              <a:cs typeface="+mj-cs"/>
            </a:endParaRPr>
          </a:p>
        </p:txBody>
      </p:sp>
      <p:sp>
        <p:nvSpPr>
          <p:cNvPr id="11" name="Footer Placeholder 10">
            <a:extLst>
              <a:ext uri="{FF2B5EF4-FFF2-40B4-BE49-F238E27FC236}">
                <a16:creationId xmlns:a16="http://schemas.microsoft.com/office/drawing/2014/main" id="{F583018F-849B-120B-9430-3649FDF5BBAD}"/>
              </a:ext>
            </a:extLst>
          </p:cNvPr>
          <p:cNvSpPr>
            <a:spLocks noGrp="1"/>
          </p:cNvSpPr>
          <p:nvPr>
            <p:ph type="ftr" sz="quarter" idx="11"/>
          </p:nvPr>
        </p:nvSpPr>
        <p:spPr/>
        <p:txBody>
          <a:bodyPr/>
          <a:lstStyle/>
          <a:p>
            <a:pPr>
              <a:defRPr/>
            </a:pPr>
            <a:endParaRPr lang="en-GB"/>
          </a:p>
        </p:txBody>
      </p:sp>
      <p:sp>
        <p:nvSpPr>
          <p:cNvPr id="12" name="Slide Number Placeholder 11">
            <a:extLst>
              <a:ext uri="{FF2B5EF4-FFF2-40B4-BE49-F238E27FC236}">
                <a16:creationId xmlns:a16="http://schemas.microsoft.com/office/drawing/2014/main" id="{C8AD3154-187A-C576-B5AA-D726E895FA5A}"/>
              </a:ext>
            </a:extLst>
          </p:cNvPr>
          <p:cNvSpPr>
            <a:spLocks noGrp="1"/>
          </p:cNvSpPr>
          <p:nvPr>
            <p:ph type="sldNum" sz="quarter" idx="12"/>
          </p:nvPr>
        </p:nvSpPr>
        <p:spPr>
          <a:prstGeom prst="rect">
            <a:avLst/>
          </a:prstGeom>
        </p:spPr>
        <p:txBody>
          <a:bodyPr/>
          <a:lstStyle/>
          <a:p>
            <a:pPr>
              <a:defRPr/>
            </a:pPr>
            <a:fld id="{E3BC9C61-1182-436C-A144-1361B97C0FC6}" type="slidenum">
              <a:rPr lang="en-GB" altLang="en-US" smtClean="0"/>
              <a:pPr>
                <a:defRPr/>
              </a:pPr>
              <a:t>5</a:t>
            </a:fld>
            <a:endParaRPr lang="en-GB" altLang="en-US"/>
          </a:p>
        </p:txBody>
      </p:sp>
      <p:sp>
        <p:nvSpPr>
          <p:cNvPr id="15" name="TextBox 14">
            <a:extLst>
              <a:ext uri="{FF2B5EF4-FFF2-40B4-BE49-F238E27FC236}">
                <a16:creationId xmlns:a16="http://schemas.microsoft.com/office/drawing/2014/main" id="{F5F0B8FD-23B7-76A6-3D8B-8801040D4CA4}"/>
              </a:ext>
            </a:extLst>
          </p:cNvPr>
          <p:cNvSpPr txBox="1"/>
          <p:nvPr/>
        </p:nvSpPr>
        <p:spPr>
          <a:xfrm>
            <a:off x="7354586" y="4889430"/>
            <a:ext cx="1390124" cy="369332"/>
          </a:xfrm>
          <a:prstGeom prst="rect">
            <a:avLst/>
          </a:prstGeom>
          <a:noFill/>
        </p:spPr>
        <p:txBody>
          <a:bodyPr wrap="none" rtlCol="0">
            <a:spAutoFit/>
          </a:bodyPr>
          <a:lstStyle/>
          <a:p>
            <a:r>
              <a:rPr lang="en-US" sz="1800" b="1" dirty="0"/>
              <a:t>Adaptation</a:t>
            </a:r>
            <a:endParaRPr lang="en-GB" sz="1800" b="1" dirty="0"/>
          </a:p>
        </p:txBody>
      </p:sp>
      <p:sp>
        <p:nvSpPr>
          <p:cNvPr id="17" name="TextBox 16">
            <a:extLst>
              <a:ext uri="{FF2B5EF4-FFF2-40B4-BE49-F238E27FC236}">
                <a16:creationId xmlns:a16="http://schemas.microsoft.com/office/drawing/2014/main" id="{D198AF3D-97F2-682F-0DE8-985AC7CBB6F3}"/>
              </a:ext>
            </a:extLst>
          </p:cNvPr>
          <p:cNvSpPr txBox="1"/>
          <p:nvPr/>
        </p:nvSpPr>
        <p:spPr>
          <a:xfrm>
            <a:off x="4584584" y="3244334"/>
            <a:ext cx="1274708" cy="369332"/>
          </a:xfrm>
          <a:prstGeom prst="rect">
            <a:avLst/>
          </a:prstGeom>
          <a:noFill/>
        </p:spPr>
        <p:txBody>
          <a:bodyPr wrap="none" rtlCol="0">
            <a:spAutoFit/>
          </a:bodyPr>
          <a:lstStyle/>
          <a:p>
            <a:r>
              <a:rPr lang="en-US" sz="1800" b="1" dirty="0"/>
              <a:t>Mitigation</a:t>
            </a:r>
            <a:endParaRPr lang="en-GB" sz="1800" b="1" dirty="0"/>
          </a:p>
        </p:txBody>
      </p:sp>
      <p:cxnSp>
        <p:nvCxnSpPr>
          <p:cNvPr id="18" name="Straight Arrow Connector 17">
            <a:extLst>
              <a:ext uri="{FF2B5EF4-FFF2-40B4-BE49-F238E27FC236}">
                <a16:creationId xmlns:a16="http://schemas.microsoft.com/office/drawing/2014/main" id="{B349CB42-45E1-4940-4E2E-BF3703DAC8FC}"/>
              </a:ext>
            </a:extLst>
          </p:cNvPr>
          <p:cNvCxnSpPr>
            <a:cxnSpLocks/>
          </p:cNvCxnSpPr>
          <p:nvPr/>
        </p:nvCxnSpPr>
        <p:spPr>
          <a:xfrm>
            <a:off x="4932040" y="3573016"/>
            <a:ext cx="576064" cy="502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29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3">
            <a:extLst>
              <a:ext uri="{FF2B5EF4-FFF2-40B4-BE49-F238E27FC236}">
                <a16:creationId xmlns:a16="http://schemas.microsoft.com/office/drawing/2014/main" id="{07CC71EC-4036-3AEF-0319-F09F8EDDBD04}"/>
              </a:ext>
            </a:extLst>
          </p:cNvPr>
          <p:cNvSpPr>
            <a:spLocks noGrp="1"/>
          </p:cNvSpPr>
          <p:nvPr>
            <p:ph idx="1"/>
          </p:nvPr>
        </p:nvSpPr>
        <p:spPr>
          <a:xfrm>
            <a:off x="490538" y="981075"/>
            <a:ext cx="8229600" cy="5384800"/>
          </a:xfrm>
        </p:spPr>
        <p:txBody>
          <a:bodyPr/>
          <a:lstStyle/>
          <a:p>
            <a:pPr eaLnBrk="1" hangingPunct="1">
              <a:lnSpc>
                <a:spcPct val="80000"/>
              </a:lnSpc>
              <a:buFont typeface="Arial" panose="020B0604020202020204" pitchFamily="34" charset="0"/>
              <a:buNone/>
            </a:pPr>
            <a:r>
              <a:rPr lang="en-GB" altLang="en-US" sz="2200" dirty="0"/>
              <a:t>Liz Bossley, Consilience Energy Advisory Group Ltd, </a:t>
            </a:r>
          </a:p>
          <a:p>
            <a:pPr eaLnBrk="1" hangingPunct="1">
              <a:lnSpc>
                <a:spcPct val="80000"/>
              </a:lnSpc>
              <a:buFont typeface="Arial" panose="020B0604020202020204" pitchFamily="34" charset="0"/>
              <a:buNone/>
            </a:pPr>
            <a:endParaRPr lang="en-GB" altLang="en-US" sz="2200" dirty="0"/>
          </a:p>
          <a:p>
            <a:pPr eaLnBrk="1" hangingPunct="1">
              <a:lnSpc>
                <a:spcPct val="80000"/>
              </a:lnSpc>
              <a:buFont typeface="Arial" panose="020B0604020202020204" pitchFamily="34" charset="0"/>
              <a:buNone/>
            </a:pPr>
            <a:r>
              <a:rPr lang="en-GB" altLang="en-US" sz="2200" dirty="0"/>
              <a:t>311 East Block County Hall, Forum Magnum Square, </a:t>
            </a:r>
          </a:p>
          <a:p>
            <a:pPr eaLnBrk="1" hangingPunct="1">
              <a:lnSpc>
                <a:spcPct val="80000"/>
              </a:lnSpc>
              <a:buFont typeface="Arial" panose="020B0604020202020204" pitchFamily="34" charset="0"/>
              <a:buNone/>
            </a:pPr>
            <a:r>
              <a:rPr lang="en-GB" altLang="en-US" sz="2200" dirty="0"/>
              <a:t>London SE1 7GN. </a:t>
            </a:r>
            <a:br>
              <a:rPr lang="en-GB" altLang="en-US" sz="2200" dirty="0"/>
            </a:br>
            <a:endParaRPr lang="en-GB" altLang="en-US" sz="2200" dirty="0"/>
          </a:p>
          <a:p>
            <a:pPr eaLnBrk="1" hangingPunct="1">
              <a:lnSpc>
                <a:spcPct val="80000"/>
              </a:lnSpc>
              <a:buFont typeface="Arial" panose="020B0604020202020204" pitchFamily="34" charset="0"/>
              <a:buNone/>
            </a:pPr>
            <a:r>
              <a:rPr lang="en-GB" altLang="en-US" sz="2200" dirty="0"/>
              <a:t>Mobile + 44 (0) 7901 555556</a:t>
            </a:r>
          </a:p>
          <a:p>
            <a:pPr eaLnBrk="1" hangingPunct="1">
              <a:lnSpc>
                <a:spcPct val="80000"/>
              </a:lnSpc>
              <a:buFont typeface="Arial" panose="020B0604020202020204" pitchFamily="34" charset="0"/>
              <a:buNone/>
            </a:pPr>
            <a:r>
              <a:rPr lang="en-GB" altLang="en-US" sz="2200" dirty="0"/>
              <a:t>Email </a:t>
            </a:r>
            <a:r>
              <a:rPr lang="en-GB" altLang="en-US" sz="2200" dirty="0">
                <a:hlinkClick r:id="rId3"/>
              </a:rPr>
              <a:t>lizbossley@ceag.org</a:t>
            </a:r>
            <a:endParaRPr lang="en-GB" altLang="en-US" sz="2200" dirty="0"/>
          </a:p>
          <a:p>
            <a:pPr eaLnBrk="1" hangingPunct="1">
              <a:lnSpc>
                <a:spcPct val="80000"/>
              </a:lnSpc>
              <a:buFont typeface="Arial" panose="020B0604020202020204" pitchFamily="34" charset="0"/>
              <a:buNone/>
            </a:pPr>
            <a:endParaRPr lang="en-GB" altLang="en-US" sz="2200" dirty="0">
              <a:latin typeface="Arial" panose="020B0604020202020204" pitchFamily="34" charset="0"/>
              <a:ea typeface="ＭＳ Ｐゴシック" panose="020B0600070205080204" pitchFamily="34" charset="-128"/>
            </a:endParaRPr>
          </a:p>
          <a:p>
            <a:pPr eaLnBrk="1" hangingPunct="1">
              <a:lnSpc>
                <a:spcPct val="80000"/>
              </a:lnSpc>
              <a:buFont typeface="Arial" panose="020B0604020202020204" pitchFamily="34" charset="0"/>
              <a:buNone/>
            </a:pPr>
            <a:r>
              <a:rPr lang="en-GB" altLang="en-US" sz="2400" dirty="0">
                <a:latin typeface="Arial" panose="020B0604020202020204" pitchFamily="34" charset="0"/>
                <a:ea typeface="ＭＳ Ｐゴシック" panose="020B0600070205080204" pitchFamily="34" charset="-128"/>
              </a:rPr>
              <a:t>www.ceag.org</a:t>
            </a:r>
          </a:p>
          <a:p>
            <a:pPr eaLnBrk="1" hangingPunct="1">
              <a:lnSpc>
                <a:spcPct val="90000"/>
              </a:lnSpc>
              <a:buFontTx/>
              <a:buNone/>
            </a:pPr>
            <a:endParaRPr lang="en-GB" altLang="en-US" sz="2400" dirty="0">
              <a:latin typeface="Arial" panose="020B0604020202020204" pitchFamily="34" charset="0"/>
              <a:ea typeface="ＭＳ Ｐゴシック" panose="020B0600070205080204" pitchFamily="34" charset="-128"/>
            </a:endParaRPr>
          </a:p>
          <a:p>
            <a:pPr eaLnBrk="1" hangingPunct="1">
              <a:lnSpc>
                <a:spcPct val="90000"/>
              </a:lnSpc>
              <a:buFontTx/>
              <a:buNone/>
            </a:pPr>
            <a:endParaRPr lang="en-GB" altLang="en-US" sz="1400" dirty="0"/>
          </a:p>
          <a:p>
            <a:pPr algn="ctr" eaLnBrk="1" hangingPunct="1">
              <a:lnSpc>
                <a:spcPct val="90000"/>
              </a:lnSpc>
              <a:buFontTx/>
              <a:buNone/>
            </a:pPr>
            <a:endParaRPr lang="en-GB" altLang="en-US" sz="1400" dirty="0"/>
          </a:p>
          <a:p>
            <a:pPr algn="ctr" eaLnBrk="1" hangingPunct="1">
              <a:lnSpc>
                <a:spcPct val="90000"/>
              </a:lnSpc>
              <a:buFontTx/>
              <a:buNone/>
            </a:pPr>
            <a:endParaRPr lang="en-GB" altLang="en-US" sz="1400" dirty="0"/>
          </a:p>
          <a:p>
            <a:pPr algn="ctr" eaLnBrk="1" hangingPunct="1">
              <a:lnSpc>
                <a:spcPct val="90000"/>
              </a:lnSpc>
              <a:buFontTx/>
              <a:buNone/>
            </a:pPr>
            <a:endParaRPr lang="en-GB" altLang="en-US" sz="1400" dirty="0"/>
          </a:p>
          <a:p>
            <a:pPr algn="ctr" eaLnBrk="1" hangingPunct="1">
              <a:lnSpc>
                <a:spcPct val="90000"/>
              </a:lnSpc>
              <a:buFontTx/>
              <a:buNone/>
            </a:pPr>
            <a:endParaRPr lang="en-GB" altLang="en-US" sz="1400" dirty="0"/>
          </a:p>
          <a:p>
            <a:pPr algn="ctr" eaLnBrk="1" hangingPunct="1">
              <a:lnSpc>
                <a:spcPct val="90000"/>
              </a:lnSpc>
              <a:buFontTx/>
              <a:buNone/>
            </a:pPr>
            <a:endParaRPr lang="en-GB" altLang="en-US" sz="1400" dirty="0"/>
          </a:p>
          <a:p>
            <a:pPr algn="ctr" eaLnBrk="1" hangingPunct="1">
              <a:lnSpc>
                <a:spcPct val="90000"/>
              </a:lnSpc>
              <a:buFontTx/>
              <a:buNone/>
            </a:pPr>
            <a:r>
              <a:rPr lang="en-GB" altLang="en-US" sz="1400" dirty="0"/>
              <a:t>The contents of this presentation, slides and case study are subject to Consilience Ltd copyright.</a:t>
            </a:r>
          </a:p>
          <a:p>
            <a:pPr algn="ctr" eaLnBrk="1" hangingPunct="1">
              <a:lnSpc>
                <a:spcPct val="90000"/>
              </a:lnSpc>
              <a:buFontTx/>
              <a:buNone/>
            </a:pPr>
            <a:r>
              <a:rPr lang="en-GB" altLang="en-US" sz="1400" dirty="0"/>
              <a:t>	This presentation may not be reproduced in whole or in part without the written permission of Liz Bossley.</a:t>
            </a:r>
          </a:p>
        </p:txBody>
      </p:sp>
      <p:sp>
        <p:nvSpPr>
          <p:cNvPr id="3" name="TextBox 2">
            <a:extLst>
              <a:ext uri="{FF2B5EF4-FFF2-40B4-BE49-F238E27FC236}">
                <a16:creationId xmlns:a16="http://schemas.microsoft.com/office/drawing/2014/main" id="{F384A1C7-C72D-AC75-9CBD-094CA44C91C9}"/>
              </a:ext>
            </a:extLst>
          </p:cNvPr>
          <p:cNvSpPr txBox="1">
            <a:spLocks noChangeArrowheads="1"/>
          </p:cNvSpPr>
          <p:nvPr/>
        </p:nvSpPr>
        <p:spPr bwMode="auto">
          <a:xfrm>
            <a:off x="457200" y="3716338"/>
            <a:ext cx="591978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GB" altLang="en-US" sz="2400">
              <a:latin typeface="Arial" panose="020B0604020202020204" pitchFamily="34" charset="0"/>
            </a:endParaRPr>
          </a:p>
          <a:p>
            <a:pPr>
              <a:spcBef>
                <a:spcPct val="0"/>
              </a:spcBef>
              <a:buFontTx/>
              <a:buNone/>
            </a:pPr>
            <a:endParaRPr lang="en-GB" altLang="en-US" sz="2400">
              <a:latin typeface="Arial" panose="020B0604020202020204" pitchFamily="34" charset="0"/>
            </a:endParaRPr>
          </a:p>
          <a:p>
            <a:pPr>
              <a:spcBef>
                <a:spcPct val="0"/>
              </a:spcBef>
              <a:buFontTx/>
              <a:buNone/>
            </a:pPr>
            <a:r>
              <a:rPr lang="en-GB" altLang="en-US" sz="2400">
                <a:latin typeface="Arial" panose="020B0604020202020204" pitchFamily="34" charset="0"/>
              </a:rPr>
              <a:t>https://ceag.org/oil-field-hedging-software/</a:t>
            </a:r>
          </a:p>
        </p:txBody>
      </p:sp>
      <p:sp>
        <p:nvSpPr>
          <p:cNvPr id="2" name="Footer Placeholder 1">
            <a:extLst>
              <a:ext uri="{FF2B5EF4-FFF2-40B4-BE49-F238E27FC236}">
                <a16:creationId xmlns:a16="http://schemas.microsoft.com/office/drawing/2014/main" id="{83EBCACE-AF66-3A86-6BB0-D3D63183797B}"/>
              </a:ext>
            </a:extLst>
          </p:cNvPr>
          <p:cNvSpPr>
            <a:spLocks noGrp="1"/>
          </p:cNvSpPr>
          <p:nvPr>
            <p:ph type="ftr" sz="quarter" idx="10"/>
          </p:nvPr>
        </p:nvSpPr>
        <p:spPr/>
        <p:txBody>
          <a:bodyPr/>
          <a:lstStyle/>
          <a:p>
            <a:pPr>
              <a:defRPr/>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6D67D7A726504997538FE88D421406" ma:contentTypeVersion="15" ma:contentTypeDescription="Create a new document." ma:contentTypeScope="" ma:versionID="786340eda11fcc87218591cfe7f7fd48">
  <xsd:schema xmlns:xsd="http://www.w3.org/2001/XMLSchema" xmlns:xs="http://www.w3.org/2001/XMLSchema" xmlns:p="http://schemas.microsoft.com/office/2006/metadata/properties" xmlns:ns2="c9c23b4f-9e35-4468-891f-1570b14ee9c7" xmlns:ns3="201ae788-f826-4896-9113-77789c068c92" targetNamespace="http://schemas.microsoft.com/office/2006/metadata/properties" ma:root="true" ma:fieldsID="6eeef7bc90ed8b5d9f1e02ca6922f424" ns2:_="" ns3:_="">
    <xsd:import namespace="c9c23b4f-9e35-4468-891f-1570b14ee9c7"/>
    <xsd:import namespace="201ae788-f826-4896-9113-77789c068c92"/>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c23b4f-9e35-4468-891f-1570b14ee9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3067f42-cc2e-427f-9b7c-af2d4bfae8de"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1ae788-f826-4896-9113-77789c068c92"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e330515-b53d-41cc-b2b6-dfb0e66b4648}" ma:internalName="TaxCatchAll" ma:showField="CatchAllData" ma:web="201ae788-f826-4896-9113-77789c068c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598F0A-9EE1-44B6-8060-ECCDAF221039}">
  <ds:schemaRefs>
    <ds:schemaRef ds:uri="http://schemas.microsoft.com/office/2006/metadata/longProperties"/>
  </ds:schemaRefs>
</ds:datastoreItem>
</file>

<file path=customXml/itemProps2.xml><?xml version="1.0" encoding="utf-8"?>
<ds:datastoreItem xmlns:ds="http://schemas.openxmlformats.org/officeDocument/2006/customXml" ds:itemID="{B169A539-43E5-43D6-A752-E627C7ED45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c23b4f-9e35-4468-891f-1570b14ee9c7"/>
    <ds:schemaRef ds:uri="201ae788-f826-4896-9113-77789c068c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3CC9A0-7776-4B54-B946-B51E6A7C61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19273</TotalTime>
  <Words>389</Words>
  <Application>Microsoft Office PowerPoint</Application>
  <PresentationFormat>On-screen Show (4:3)</PresentationFormat>
  <Paragraphs>53</Paragraphs>
  <Slides>6</Slides>
  <Notes>3</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Custom Design</vt:lpstr>
      <vt:lpstr>1_Custom Design</vt:lpstr>
      <vt:lpstr>Worksheet</vt:lpstr>
      <vt:lpstr>Developing Emissions Trading Schemes-  FS Club Zyen Webinar  Investing in the Real World 11th May 2023         </vt:lpstr>
      <vt:lpstr>PowerPoint Presentation</vt:lpstr>
      <vt:lpstr>Data is Patchy and Problematic</vt:lpstr>
      <vt:lpstr>A Global Problem Needs a Global Solution- but there isn’t one</vt:lpstr>
      <vt:lpstr>Why limit project investment rewards to what the IPCC say is a sinking ship? </vt:lpstr>
      <vt:lpstr>PowerPoint Presentation</vt:lpstr>
    </vt:vector>
  </TitlesOfParts>
  <Company>CEAG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Sareena</dc:creator>
  <cp:lastModifiedBy>Liz Bossley | CEAG</cp:lastModifiedBy>
  <cp:revision>542</cp:revision>
  <dcterms:created xsi:type="dcterms:W3CDTF">2003-07-22T11:07:10Z</dcterms:created>
  <dcterms:modified xsi:type="dcterms:W3CDTF">2023-05-09T11:51:40Z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lcf76f155ced4ddcb4097134ff3c332f">
    <vt:lpwstr/>
  </property>
  <property fmtid="{D5CDD505-2E9C-101B-9397-08002B2CF9AE}" pid="4" name="TaxCatchAll">
    <vt:lpwstr/>
  </property>
</Properties>
</file>